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23"/>
  </p:notesMasterIdLst>
  <p:sldIdLst>
    <p:sldId id="256" r:id="rId2"/>
    <p:sldId id="259" r:id="rId3"/>
    <p:sldId id="257" r:id="rId4"/>
    <p:sldId id="277" r:id="rId5"/>
    <p:sldId id="276" r:id="rId6"/>
    <p:sldId id="279" r:id="rId7"/>
    <p:sldId id="261" r:id="rId8"/>
    <p:sldId id="262" r:id="rId9"/>
    <p:sldId id="274" r:id="rId10"/>
    <p:sldId id="278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5" r:id="rId20"/>
    <p:sldId id="272" r:id="rId21"/>
    <p:sldId id="27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/>
    <p:restoredTop sz="94630"/>
  </p:normalViewPr>
  <p:slideViewPr>
    <p:cSldViewPr snapToGrid="0" snapToObjects="1">
      <p:cViewPr varScale="1">
        <p:scale>
          <a:sx n="113" d="100"/>
          <a:sy n="113" d="100"/>
        </p:scale>
        <p:origin x="6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71955-1F2B-49F8-B86F-661ACDE14B79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41457A3-8340-47EE-8D71-6DF920D5309B}">
      <dgm:prSet/>
      <dgm:spPr/>
      <dgm:t>
        <a:bodyPr/>
        <a:lstStyle/>
        <a:p>
          <a:r>
            <a:rPr lang="en-US" b="0" i="0"/>
            <a:t>RAG combines information retrieval with text generation</a:t>
          </a:r>
          <a:endParaRPr lang="en-US"/>
        </a:p>
      </dgm:t>
    </dgm:pt>
    <dgm:pt modelId="{680A1635-EE11-4947-BB03-A50E6EFE7C37}" type="parTrans" cxnId="{6AB83EEE-B5E5-4E69-BBBA-75D7B644A212}">
      <dgm:prSet/>
      <dgm:spPr/>
      <dgm:t>
        <a:bodyPr/>
        <a:lstStyle/>
        <a:p>
          <a:endParaRPr lang="en-US"/>
        </a:p>
      </dgm:t>
    </dgm:pt>
    <dgm:pt modelId="{53AD0536-6BE1-49A9-A34A-655E16EDC5FA}" type="sibTrans" cxnId="{6AB83EEE-B5E5-4E69-BBBA-75D7B644A212}">
      <dgm:prSet/>
      <dgm:spPr/>
      <dgm:t>
        <a:bodyPr/>
        <a:lstStyle/>
        <a:p>
          <a:endParaRPr lang="en-US"/>
        </a:p>
      </dgm:t>
    </dgm:pt>
    <dgm:pt modelId="{BBF8506C-2775-404A-B3A3-6AB9915A7A5E}">
      <dgm:prSet/>
      <dgm:spPr/>
      <dgm:t>
        <a:bodyPr/>
        <a:lstStyle/>
        <a:p>
          <a:r>
            <a:rPr lang="en-US" b="0" i="0"/>
            <a:t>Relevant document content is retrieved before generating an answer</a:t>
          </a:r>
          <a:endParaRPr lang="en-US"/>
        </a:p>
      </dgm:t>
    </dgm:pt>
    <dgm:pt modelId="{0439D229-C8AA-466D-8FB8-E977335F4BB8}" type="parTrans" cxnId="{75C76CF1-9386-4E7F-BADA-8F31C2D7B62C}">
      <dgm:prSet/>
      <dgm:spPr/>
      <dgm:t>
        <a:bodyPr/>
        <a:lstStyle/>
        <a:p>
          <a:endParaRPr lang="en-US"/>
        </a:p>
      </dgm:t>
    </dgm:pt>
    <dgm:pt modelId="{3EA961E9-6FA9-4A5C-8C65-89B446E8A01F}" type="sibTrans" cxnId="{75C76CF1-9386-4E7F-BADA-8F31C2D7B62C}">
      <dgm:prSet/>
      <dgm:spPr/>
      <dgm:t>
        <a:bodyPr/>
        <a:lstStyle/>
        <a:p>
          <a:endParaRPr lang="en-US"/>
        </a:p>
      </dgm:t>
    </dgm:pt>
    <dgm:pt modelId="{C4F330FD-A263-4FBC-8C45-D6C3FFC3D9BB}">
      <dgm:prSet/>
      <dgm:spPr/>
      <dgm:t>
        <a:bodyPr/>
        <a:lstStyle/>
        <a:p>
          <a:r>
            <a:rPr lang="en-US" b="0" i="0"/>
            <a:t>The language model does not rely only on its internal knowledge</a:t>
          </a:r>
          <a:endParaRPr lang="en-US"/>
        </a:p>
      </dgm:t>
    </dgm:pt>
    <dgm:pt modelId="{FA11C712-B436-4436-8AB7-8A6B5FF4FBBD}" type="parTrans" cxnId="{B7021731-2DA2-4666-9149-804D72E256E3}">
      <dgm:prSet/>
      <dgm:spPr/>
      <dgm:t>
        <a:bodyPr/>
        <a:lstStyle/>
        <a:p>
          <a:endParaRPr lang="en-US"/>
        </a:p>
      </dgm:t>
    </dgm:pt>
    <dgm:pt modelId="{41299BDE-05A3-4555-B9E2-C2C8BACDFCBE}" type="sibTrans" cxnId="{B7021731-2DA2-4666-9149-804D72E256E3}">
      <dgm:prSet/>
      <dgm:spPr/>
      <dgm:t>
        <a:bodyPr/>
        <a:lstStyle/>
        <a:p>
          <a:endParaRPr lang="en-US"/>
        </a:p>
      </dgm:t>
    </dgm:pt>
    <dgm:pt modelId="{6A8E9F0C-B277-4893-BFD5-1323AD7E6E12}">
      <dgm:prSet/>
      <dgm:spPr/>
      <dgm:t>
        <a:bodyPr/>
        <a:lstStyle/>
        <a:p>
          <a:r>
            <a:rPr lang="en-US" b="0" i="0"/>
            <a:t>This grounds answers in actual document data</a:t>
          </a:r>
          <a:endParaRPr lang="en-US"/>
        </a:p>
      </dgm:t>
    </dgm:pt>
    <dgm:pt modelId="{38AC34DD-2AC0-4DFB-B1C1-44D524365120}" type="parTrans" cxnId="{291AF460-B505-46C6-BF6E-602490B6CC30}">
      <dgm:prSet/>
      <dgm:spPr/>
      <dgm:t>
        <a:bodyPr/>
        <a:lstStyle/>
        <a:p>
          <a:endParaRPr lang="en-US"/>
        </a:p>
      </dgm:t>
    </dgm:pt>
    <dgm:pt modelId="{44BEEAA0-3BCC-4BD5-A854-52F9530153C1}" type="sibTrans" cxnId="{291AF460-B505-46C6-BF6E-602490B6CC30}">
      <dgm:prSet/>
      <dgm:spPr/>
      <dgm:t>
        <a:bodyPr/>
        <a:lstStyle/>
        <a:p>
          <a:endParaRPr lang="en-US"/>
        </a:p>
      </dgm:t>
    </dgm:pt>
    <dgm:pt modelId="{00CC1134-02F1-45BB-A611-AE3F88C22B2C}">
      <dgm:prSet/>
      <dgm:spPr/>
      <dgm:t>
        <a:bodyPr/>
        <a:lstStyle/>
        <a:p>
          <a:r>
            <a:rPr lang="en-US" b="0" i="0"/>
            <a:t>RAG is widely used in modern NLP systems like ChatGPT with files</a:t>
          </a:r>
          <a:endParaRPr lang="en-US"/>
        </a:p>
      </dgm:t>
    </dgm:pt>
    <dgm:pt modelId="{C666CB03-72FA-46F5-A749-2E3F4E64E2BD}" type="parTrans" cxnId="{69D3CB58-3AF3-4866-B5A2-BB8D4EEA9E04}">
      <dgm:prSet/>
      <dgm:spPr/>
      <dgm:t>
        <a:bodyPr/>
        <a:lstStyle/>
        <a:p>
          <a:endParaRPr lang="en-US"/>
        </a:p>
      </dgm:t>
    </dgm:pt>
    <dgm:pt modelId="{FEDA6A33-F7D0-4D3F-98A2-48C0428145CC}" type="sibTrans" cxnId="{69D3CB58-3AF3-4866-B5A2-BB8D4EEA9E04}">
      <dgm:prSet/>
      <dgm:spPr/>
      <dgm:t>
        <a:bodyPr/>
        <a:lstStyle/>
        <a:p>
          <a:endParaRPr lang="en-US"/>
        </a:p>
      </dgm:t>
    </dgm:pt>
    <dgm:pt modelId="{34057038-AA3D-A045-A0BF-2F2ED3466C3D}" type="pres">
      <dgm:prSet presAssocID="{90171955-1F2B-49F8-B86F-661ACDE14B79}" presName="vert0" presStyleCnt="0">
        <dgm:presLayoutVars>
          <dgm:dir/>
          <dgm:animOne val="branch"/>
          <dgm:animLvl val="lvl"/>
        </dgm:presLayoutVars>
      </dgm:prSet>
      <dgm:spPr/>
    </dgm:pt>
    <dgm:pt modelId="{F8DCE85A-76E9-4742-83F3-87CB8C212BFB}" type="pres">
      <dgm:prSet presAssocID="{441457A3-8340-47EE-8D71-6DF920D5309B}" presName="thickLine" presStyleLbl="alignNode1" presStyleIdx="0" presStyleCnt="5"/>
      <dgm:spPr/>
    </dgm:pt>
    <dgm:pt modelId="{B0C003C2-CF19-7748-9E1D-8CA1984BD0AB}" type="pres">
      <dgm:prSet presAssocID="{441457A3-8340-47EE-8D71-6DF920D5309B}" presName="horz1" presStyleCnt="0"/>
      <dgm:spPr/>
    </dgm:pt>
    <dgm:pt modelId="{0BB81522-F31E-504B-8267-261F0C83A72A}" type="pres">
      <dgm:prSet presAssocID="{441457A3-8340-47EE-8D71-6DF920D5309B}" presName="tx1" presStyleLbl="revTx" presStyleIdx="0" presStyleCnt="5"/>
      <dgm:spPr/>
    </dgm:pt>
    <dgm:pt modelId="{8D3BC9E3-1563-5447-A297-C719BA902D42}" type="pres">
      <dgm:prSet presAssocID="{441457A3-8340-47EE-8D71-6DF920D5309B}" presName="vert1" presStyleCnt="0"/>
      <dgm:spPr/>
    </dgm:pt>
    <dgm:pt modelId="{CB8FF13F-86E8-9E45-9418-04C86C2119B7}" type="pres">
      <dgm:prSet presAssocID="{BBF8506C-2775-404A-B3A3-6AB9915A7A5E}" presName="thickLine" presStyleLbl="alignNode1" presStyleIdx="1" presStyleCnt="5"/>
      <dgm:spPr/>
    </dgm:pt>
    <dgm:pt modelId="{468AA1FC-F8ED-E843-88A2-200681956D74}" type="pres">
      <dgm:prSet presAssocID="{BBF8506C-2775-404A-B3A3-6AB9915A7A5E}" presName="horz1" presStyleCnt="0"/>
      <dgm:spPr/>
    </dgm:pt>
    <dgm:pt modelId="{8864ABCD-3BC3-BD40-927C-667C97B9190E}" type="pres">
      <dgm:prSet presAssocID="{BBF8506C-2775-404A-B3A3-6AB9915A7A5E}" presName="tx1" presStyleLbl="revTx" presStyleIdx="1" presStyleCnt="5"/>
      <dgm:spPr/>
    </dgm:pt>
    <dgm:pt modelId="{B3E709D8-9A75-9246-B8E7-764E0D699992}" type="pres">
      <dgm:prSet presAssocID="{BBF8506C-2775-404A-B3A3-6AB9915A7A5E}" presName="vert1" presStyleCnt="0"/>
      <dgm:spPr/>
    </dgm:pt>
    <dgm:pt modelId="{E39811EA-5432-984F-A638-098B7A077B91}" type="pres">
      <dgm:prSet presAssocID="{C4F330FD-A263-4FBC-8C45-D6C3FFC3D9BB}" presName="thickLine" presStyleLbl="alignNode1" presStyleIdx="2" presStyleCnt="5"/>
      <dgm:spPr/>
    </dgm:pt>
    <dgm:pt modelId="{1443B075-E46F-644F-990C-4796805D9B5C}" type="pres">
      <dgm:prSet presAssocID="{C4F330FD-A263-4FBC-8C45-D6C3FFC3D9BB}" presName="horz1" presStyleCnt="0"/>
      <dgm:spPr/>
    </dgm:pt>
    <dgm:pt modelId="{A8F006DE-7A6B-7A4D-B135-E13769BD3D3E}" type="pres">
      <dgm:prSet presAssocID="{C4F330FD-A263-4FBC-8C45-D6C3FFC3D9BB}" presName="tx1" presStyleLbl="revTx" presStyleIdx="2" presStyleCnt="5"/>
      <dgm:spPr/>
    </dgm:pt>
    <dgm:pt modelId="{EB97AF09-1FF9-7E4B-BA52-B765DE9D6D23}" type="pres">
      <dgm:prSet presAssocID="{C4F330FD-A263-4FBC-8C45-D6C3FFC3D9BB}" presName="vert1" presStyleCnt="0"/>
      <dgm:spPr/>
    </dgm:pt>
    <dgm:pt modelId="{7FF7ADE9-0EA2-F641-AA7F-3EB904AC8054}" type="pres">
      <dgm:prSet presAssocID="{6A8E9F0C-B277-4893-BFD5-1323AD7E6E12}" presName="thickLine" presStyleLbl="alignNode1" presStyleIdx="3" presStyleCnt="5"/>
      <dgm:spPr/>
    </dgm:pt>
    <dgm:pt modelId="{1DF18154-E4D9-8548-BCF6-C13CB9EE365C}" type="pres">
      <dgm:prSet presAssocID="{6A8E9F0C-B277-4893-BFD5-1323AD7E6E12}" presName="horz1" presStyleCnt="0"/>
      <dgm:spPr/>
    </dgm:pt>
    <dgm:pt modelId="{58863013-A703-684E-9AD4-F9C59223B507}" type="pres">
      <dgm:prSet presAssocID="{6A8E9F0C-B277-4893-BFD5-1323AD7E6E12}" presName="tx1" presStyleLbl="revTx" presStyleIdx="3" presStyleCnt="5"/>
      <dgm:spPr/>
    </dgm:pt>
    <dgm:pt modelId="{A8357F21-4180-F142-AE16-AB7039948A76}" type="pres">
      <dgm:prSet presAssocID="{6A8E9F0C-B277-4893-BFD5-1323AD7E6E12}" presName="vert1" presStyleCnt="0"/>
      <dgm:spPr/>
    </dgm:pt>
    <dgm:pt modelId="{E994F088-2697-9640-AF3E-B0AF435C814C}" type="pres">
      <dgm:prSet presAssocID="{00CC1134-02F1-45BB-A611-AE3F88C22B2C}" presName="thickLine" presStyleLbl="alignNode1" presStyleIdx="4" presStyleCnt="5"/>
      <dgm:spPr/>
    </dgm:pt>
    <dgm:pt modelId="{FDEEFF11-D382-8E48-86A8-C0451F810427}" type="pres">
      <dgm:prSet presAssocID="{00CC1134-02F1-45BB-A611-AE3F88C22B2C}" presName="horz1" presStyleCnt="0"/>
      <dgm:spPr/>
    </dgm:pt>
    <dgm:pt modelId="{5C2761E8-329C-B74E-9C07-3FE1D9A53040}" type="pres">
      <dgm:prSet presAssocID="{00CC1134-02F1-45BB-A611-AE3F88C22B2C}" presName="tx1" presStyleLbl="revTx" presStyleIdx="4" presStyleCnt="5"/>
      <dgm:spPr/>
    </dgm:pt>
    <dgm:pt modelId="{9A4C9C06-EF88-144D-B29E-52847EA5D634}" type="pres">
      <dgm:prSet presAssocID="{00CC1134-02F1-45BB-A611-AE3F88C22B2C}" presName="vert1" presStyleCnt="0"/>
      <dgm:spPr/>
    </dgm:pt>
  </dgm:ptLst>
  <dgm:cxnLst>
    <dgm:cxn modelId="{9C82B206-53F3-F44A-9D68-2564CBF408BF}" type="presOf" srcId="{90171955-1F2B-49F8-B86F-661ACDE14B79}" destId="{34057038-AA3D-A045-A0BF-2F2ED3466C3D}" srcOrd="0" destOrd="0" presId="urn:microsoft.com/office/officeart/2008/layout/LinedList"/>
    <dgm:cxn modelId="{B7021731-2DA2-4666-9149-804D72E256E3}" srcId="{90171955-1F2B-49F8-B86F-661ACDE14B79}" destId="{C4F330FD-A263-4FBC-8C45-D6C3FFC3D9BB}" srcOrd="2" destOrd="0" parTransId="{FA11C712-B436-4436-8AB7-8A6B5FF4FBBD}" sibTransId="{41299BDE-05A3-4555-B9E2-C2C8BACDFCBE}"/>
    <dgm:cxn modelId="{69D3CB58-3AF3-4866-B5A2-BB8D4EEA9E04}" srcId="{90171955-1F2B-49F8-B86F-661ACDE14B79}" destId="{00CC1134-02F1-45BB-A611-AE3F88C22B2C}" srcOrd="4" destOrd="0" parTransId="{C666CB03-72FA-46F5-A749-2E3F4E64E2BD}" sibTransId="{FEDA6A33-F7D0-4D3F-98A2-48C0428145CC}"/>
    <dgm:cxn modelId="{291AF460-B505-46C6-BF6E-602490B6CC30}" srcId="{90171955-1F2B-49F8-B86F-661ACDE14B79}" destId="{6A8E9F0C-B277-4893-BFD5-1323AD7E6E12}" srcOrd="3" destOrd="0" parTransId="{38AC34DD-2AC0-4DFB-B1C1-44D524365120}" sibTransId="{44BEEAA0-3BCC-4BD5-A854-52F9530153C1}"/>
    <dgm:cxn modelId="{CCEA7662-A6EB-DA46-84D2-F0FBCFFD201E}" type="presOf" srcId="{441457A3-8340-47EE-8D71-6DF920D5309B}" destId="{0BB81522-F31E-504B-8267-261F0C83A72A}" srcOrd="0" destOrd="0" presId="urn:microsoft.com/office/officeart/2008/layout/LinedList"/>
    <dgm:cxn modelId="{FD18B36E-BA8D-2641-A8BA-F9B4EA35948D}" type="presOf" srcId="{C4F330FD-A263-4FBC-8C45-D6C3FFC3D9BB}" destId="{A8F006DE-7A6B-7A4D-B135-E13769BD3D3E}" srcOrd="0" destOrd="0" presId="urn:microsoft.com/office/officeart/2008/layout/LinedList"/>
    <dgm:cxn modelId="{5F190380-1CD0-A54B-8C9D-9679820F40E1}" type="presOf" srcId="{00CC1134-02F1-45BB-A611-AE3F88C22B2C}" destId="{5C2761E8-329C-B74E-9C07-3FE1D9A53040}" srcOrd="0" destOrd="0" presId="urn:microsoft.com/office/officeart/2008/layout/LinedList"/>
    <dgm:cxn modelId="{874802DB-8C3B-2845-B9A0-CAD748277F94}" type="presOf" srcId="{6A8E9F0C-B277-4893-BFD5-1323AD7E6E12}" destId="{58863013-A703-684E-9AD4-F9C59223B507}" srcOrd="0" destOrd="0" presId="urn:microsoft.com/office/officeart/2008/layout/LinedList"/>
    <dgm:cxn modelId="{6AB83EEE-B5E5-4E69-BBBA-75D7B644A212}" srcId="{90171955-1F2B-49F8-B86F-661ACDE14B79}" destId="{441457A3-8340-47EE-8D71-6DF920D5309B}" srcOrd="0" destOrd="0" parTransId="{680A1635-EE11-4947-BB03-A50E6EFE7C37}" sibTransId="{53AD0536-6BE1-49A9-A34A-655E16EDC5FA}"/>
    <dgm:cxn modelId="{75C76CF1-9386-4E7F-BADA-8F31C2D7B62C}" srcId="{90171955-1F2B-49F8-B86F-661ACDE14B79}" destId="{BBF8506C-2775-404A-B3A3-6AB9915A7A5E}" srcOrd="1" destOrd="0" parTransId="{0439D229-C8AA-466D-8FB8-E977335F4BB8}" sibTransId="{3EA961E9-6FA9-4A5C-8C65-89B446E8A01F}"/>
    <dgm:cxn modelId="{8274A1F7-63C8-214C-AFB5-64347AF43D06}" type="presOf" srcId="{BBF8506C-2775-404A-B3A3-6AB9915A7A5E}" destId="{8864ABCD-3BC3-BD40-927C-667C97B9190E}" srcOrd="0" destOrd="0" presId="urn:microsoft.com/office/officeart/2008/layout/LinedList"/>
    <dgm:cxn modelId="{470BA225-6B3F-0043-8071-07AF54D4AE7B}" type="presParOf" srcId="{34057038-AA3D-A045-A0BF-2F2ED3466C3D}" destId="{F8DCE85A-76E9-4742-83F3-87CB8C212BFB}" srcOrd="0" destOrd="0" presId="urn:microsoft.com/office/officeart/2008/layout/LinedList"/>
    <dgm:cxn modelId="{BC2EB637-32F1-D547-BB33-25CB23C25FEE}" type="presParOf" srcId="{34057038-AA3D-A045-A0BF-2F2ED3466C3D}" destId="{B0C003C2-CF19-7748-9E1D-8CA1984BD0AB}" srcOrd="1" destOrd="0" presId="urn:microsoft.com/office/officeart/2008/layout/LinedList"/>
    <dgm:cxn modelId="{02DEE1F9-BB09-7C4F-B01D-EA3BD329F083}" type="presParOf" srcId="{B0C003C2-CF19-7748-9E1D-8CA1984BD0AB}" destId="{0BB81522-F31E-504B-8267-261F0C83A72A}" srcOrd="0" destOrd="0" presId="urn:microsoft.com/office/officeart/2008/layout/LinedList"/>
    <dgm:cxn modelId="{2EFD61FE-26AE-FA4C-A881-1B50A0B74D27}" type="presParOf" srcId="{B0C003C2-CF19-7748-9E1D-8CA1984BD0AB}" destId="{8D3BC9E3-1563-5447-A297-C719BA902D42}" srcOrd="1" destOrd="0" presId="urn:microsoft.com/office/officeart/2008/layout/LinedList"/>
    <dgm:cxn modelId="{AF465204-42B7-2A4D-B1DD-E904258E55BE}" type="presParOf" srcId="{34057038-AA3D-A045-A0BF-2F2ED3466C3D}" destId="{CB8FF13F-86E8-9E45-9418-04C86C2119B7}" srcOrd="2" destOrd="0" presId="urn:microsoft.com/office/officeart/2008/layout/LinedList"/>
    <dgm:cxn modelId="{8A2A5313-B7BD-2A45-B5C0-8FEC8A11E7B9}" type="presParOf" srcId="{34057038-AA3D-A045-A0BF-2F2ED3466C3D}" destId="{468AA1FC-F8ED-E843-88A2-200681956D74}" srcOrd="3" destOrd="0" presId="urn:microsoft.com/office/officeart/2008/layout/LinedList"/>
    <dgm:cxn modelId="{A2EFAD49-C11D-8548-823A-10887B2B83CC}" type="presParOf" srcId="{468AA1FC-F8ED-E843-88A2-200681956D74}" destId="{8864ABCD-3BC3-BD40-927C-667C97B9190E}" srcOrd="0" destOrd="0" presId="urn:microsoft.com/office/officeart/2008/layout/LinedList"/>
    <dgm:cxn modelId="{E275AEF8-4A04-1049-AA2C-37CA9DDBD78C}" type="presParOf" srcId="{468AA1FC-F8ED-E843-88A2-200681956D74}" destId="{B3E709D8-9A75-9246-B8E7-764E0D699992}" srcOrd="1" destOrd="0" presId="urn:microsoft.com/office/officeart/2008/layout/LinedList"/>
    <dgm:cxn modelId="{822678EE-48F5-A14B-AC4F-E20ACA60A88A}" type="presParOf" srcId="{34057038-AA3D-A045-A0BF-2F2ED3466C3D}" destId="{E39811EA-5432-984F-A638-098B7A077B91}" srcOrd="4" destOrd="0" presId="urn:microsoft.com/office/officeart/2008/layout/LinedList"/>
    <dgm:cxn modelId="{4A570DBD-11E7-DC43-8153-6DF1492C0EFC}" type="presParOf" srcId="{34057038-AA3D-A045-A0BF-2F2ED3466C3D}" destId="{1443B075-E46F-644F-990C-4796805D9B5C}" srcOrd="5" destOrd="0" presId="urn:microsoft.com/office/officeart/2008/layout/LinedList"/>
    <dgm:cxn modelId="{A7EF7137-5C26-FF4B-AA9C-04FC59C7B647}" type="presParOf" srcId="{1443B075-E46F-644F-990C-4796805D9B5C}" destId="{A8F006DE-7A6B-7A4D-B135-E13769BD3D3E}" srcOrd="0" destOrd="0" presId="urn:microsoft.com/office/officeart/2008/layout/LinedList"/>
    <dgm:cxn modelId="{F52047AF-99EC-4743-B06D-7E38DBF9FA8E}" type="presParOf" srcId="{1443B075-E46F-644F-990C-4796805D9B5C}" destId="{EB97AF09-1FF9-7E4B-BA52-B765DE9D6D23}" srcOrd="1" destOrd="0" presId="urn:microsoft.com/office/officeart/2008/layout/LinedList"/>
    <dgm:cxn modelId="{B7C14256-09A4-7E44-AC50-6AFB7BCF907F}" type="presParOf" srcId="{34057038-AA3D-A045-A0BF-2F2ED3466C3D}" destId="{7FF7ADE9-0EA2-F641-AA7F-3EB904AC8054}" srcOrd="6" destOrd="0" presId="urn:microsoft.com/office/officeart/2008/layout/LinedList"/>
    <dgm:cxn modelId="{F9C714A3-67F6-F948-9423-5F5787DE2267}" type="presParOf" srcId="{34057038-AA3D-A045-A0BF-2F2ED3466C3D}" destId="{1DF18154-E4D9-8548-BCF6-C13CB9EE365C}" srcOrd="7" destOrd="0" presId="urn:microsoft.com/office/officeart/2008/layout/LinedList"/>
    <dgm:cxn modelId="{B6618445-C45E-5E4B-8CD2-03E1EE4B56BA}" type="presParOf" srcId="{1DF18154-E4D9-8548-BCF6-C13CB9EE365C}" destId="{58863013-A703-684E-9AD4-F9C59223B507}" srcOrd="0" destOrd="0" presId="urn:microsoft.com/office/officeart/2008/layout/LinedList"/>
    <dgm:cxn modelId="{F62994FE-E4DE-CB40-855C-A889986C075B}" type="presParOf" srcId="{1DF18154-E4D9-8548-BCF6-C13CB9EE365C}" destId="{A8357F21-4180-F142-AE16-AB7039948A76}" srcOrd="1" destOrd="0" presId="urn:microsoft.com/office/officeart/2008/layout/LinedList"/>
    <dgm:cxn modelId="{82459163-A36E-774D-8AAC-4C5FC8F9B4FC}" type="presParOf" srcId="{34057038-AA3D-A045-A0BF-2F2ED3466C3D}" destId="{E994F088-2697-9640-AF3E-B0AF435C814C}" srcOrd="8" destOrd="0" presId="urn:microsoft.com/office/officeart/2008/layout/LinedList"/>
    <dgm:cxn modelId="{B2B6F749-BB57-9043-9408-AED1850D8E36}" type="presParOf" srcId="{34057038-AA3D-A045-A0BF-2F2ED3466C3D}" destId="{FDEEFF11-D382-8E48-86A8-C0451F810427}" srcOrd="9" destOrd="0" presId="urn:microsoft.com/office/officeart/2008/layout/LinedList"/>
    <dgm:cxn modelId="{1D953D22-5B7E-A64F-879B-A841A6C9B292}" type="presParOf" srcId="{FDEEFF11-D382-8E48-86A8-C0451F810427}" destId="{5C2761E8-329C-B74E-9C07-3FE1D9A53040}" srcOrd="0" destOrd="0" presId="urn:microsoft.com/office/officeart/2008/layout/LinedList"/>
    <dgm:cxn modelId="{FE610AAD-FA33-7549-B542-B0F413BC9A83}" type="presParOf" srcId="{FDEEFF11-D382-8E48-86A8-C0451F810427}" destId="{9A4C9C06-EF88-144D-B29E-52847EA5D6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6C3204-2BEB-40BC-9B35-0DB06938253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752C8B-DF5E-4FCC-AE3F-09E1DFA14B6E}">
      <dgm:prSet/>
      <dgm:spPr/>
      <dgm:t>
        <a:bodyPr/>
        <a:lstStyle/>
        <a:p>
          <a:r>
            <a:rPr lang="en-US" b="0" i="0"/>
            <a:t>Pure LLMs may hallucinate answers not present in documents</a:t>
          </a:r>
          <a:endParaRPr lang="en-US"/>
        </a:p>
      </dgm:t>
    </dgm:pt>
    <dgm:pt modelId="{6C9B7DA6-4553-4C27-A5D6-018A312D8663}" type="parTrans" cxnId="{CD0A5005-0569-4585-9E17-4624AB04039C}">
      <dgm:prSet/>
      <dgm:spPr/>
      <dgm:t>
        <a:bodyPr/>
        <a:lstStyle/>
        <a:p>
          <a:endParaRPr lang="en-US"/>
        </a:p>
      </dgm:t>
    </dgm:pt>
    <dgm:pt modelId="{327A37EF-D4C9-4745-B78C-A9C36713AEAF}" type="sibTrans" cxnId="{CD0A5005-0569-4585-9E17-4624AB04039C}">
      <dgm:prSet/>
      <dgm:spPr/>
      <dgm:t>
        <a:bodyPr/>
        <a:lstStyle/>
        <a:p>
          <a:endParaRPr lang="en-US"/>
        </a:p>
      </dgm:t>
    </dgm:pt>
    <dgm:pt modelId="{2A073E2A-8643-4679-A409-8019D132D4D2}">
      <dgm:prSet/>
      <dgm:spPr/>
      <dgm:t>
        <a:bodyPr/>
        <a:lstStyle/>
        <a:p>
          <a:r>
            <a:rPr lang="en-US" b="0" i="0"/>
            <a:t>RAG ensures answers are based on retrieved content</a:t>
          </a:r>
          <a:endParaRPr lang="en-US"/>
        </a:p>
      </dgm:t>
    </dgm:pt>
    <dgm:pt modelId="{55FF245C-E675-4634-A60F-8A761CFA89BB}" type="parTrans" cxnId="{3F2F7F2C-9E07-42F0-85A5-762A18C26AE5}">
      <dgm:prSet/>
      <dgm:spPr/>
      <dgm:t>
        <a:bodyPr/>
        <a:lstStyle/>
        <a:p>
          <a:endParaRPr lang="en-US"/>
        </a:p>
      </dgm:t>
    </dgm:pt>
    <dgm:pt modelId="{671DC6E9-2C00-402E-AE54-7E811907296F}" type="sibTrans" cxnId="{3F2F7F2C-9E07-42F0-85A5-762A18C26AE5}">
      <dgm:prSet/>
      <dgm:spPr/>
      <dgm:t>
        <a:bodyPr/>
        <a:lstStyle/>
        <a:p>
          <a:endParaRPr lang="en-US"/>
        </a:p>
      </dgm:t>
    </dgm:pt>
    <dgm:pt modelId="{1BB79178-F8EF-404D-9F08-CA92F12DF08F}">
      <dgm:prSet/>
      <dgm:spPr/>
      <dgm:t>
        <a:bodyPr/>
        <a:lstStyle/>
        <a:p>
          <a:r>
            <a:rPr lang="en-US" b="0" i="0"/>
            <a:t>Improves factual correctness and transparency</a:t>
          </a:r>
          <a:endParaRPr lang="en-US"/>
        </a:p>
      </dgm:t>
    </dgm:pt>
    <dgm:pt modelId="{FF4803FC-F459-45A7-B066-C7ADB325BC19}" type="parTrans" cxnId="{2E0971A7-A087-476A-BE6F-FF2FE31697F2}">
      <dgm:prSet/>
      <dgm:spPr/>
      <dgm:t>
        <a:bodyPr/>
        <a:lstStyle/>
        <a:p>
          <a:endParaRPr lang="en-US"/>
        </a:p>
      </dgm:t>
    </dgm:pt>
    <dgm:pt modelId="{F7FFEACF-7C77-40FA-A2CB-6B3157E17B74}" type="sibTrans" cxnId="{2E0971A7-A087-476A-BE6F-FF2FE31697F2}">
      <dgm:prSet/>
      <dgm:spPr/>
      <dgm:t>
        <a:bodyPr/>
        <a:lstStyle/>
        <a:p>
          <a:endParaRPr lang="en-US"/>
        </a:p>
      </dgm:t>
    </dgm:pt>
    <dgm:pt modelId="{7B7B6195-1A51-45E7-AAD6-162E51FA9827}">
      <dgm:prSet/>
      <dgm:spPr/>
      <dgm:t>
        <a:bodyPr/>
        <a:lstStyle/>
        <a:p>
          <a:r>
            <a:rPr lang="en-US" b="0" i="0"/>
            <a:t>Allows document-specific question answering</a:t>
          </a:r>
          <a:endParaRPr lang="en-US"/>
        </a:p>
      </dgm:t>
    </dgm:pt>
    <dgm:pt modelId="{F659D630-56E8-4E7E-A1E2-F6ADABD7BE1F}" type="parTrans" cxnId="{E61AA749-5A8F-44B8-A290-F2788B3707FD}">
      <dgm:prSet/>
      <dgm:spPr/>
      <dgm:t>
        <a:bodyPr/>
        <a:lstStyle/>
        <a:p>
          <a:endParaRPr lang="en-US"/>
        </a:p>
      </dgm:t>
    </dgm:pt>
    <dgm:pt modelId="{4B0013A4-5737-4BE6-A1A0-35C93FF9B492}" type="sibTrans" cxnId="{E61AA749-5A8F-44B8-A290-F2788B3707FD}">
      <dgm:prSet/>
      <dgm:spPr/>
      <dgm:t>
        <a:bodyPr/>
        <a:lstStyle/>
        <a:p>
          <a:endParaRPr lang="en-US"/>
        </a:p>
      </dgm:t>
    </dgm:pt>
    <dgm:pt modelId="{2AA4697C-2DD5-475C-80C0-100E52C9A794}">
      <dgm:prSet/>
      <dgm:spPr/>
      <dgm:t>
        <a:bodyPr/>
        <a:lstStyle/>
        <a:p>
          <a:r>
            <a:rPr lang="en-US" b="0" i="0" dirty="0"/>
            <a:t>LLM is Generalized </a:t>
          </a:r>
          <a:endParaRPr lang="en-US" dirty="0"/>
        </a:p>
      </dgm:t>
    </dgm:pt>
    <dgm:pt modelId="{6EB06C61-F1F7-4825-A63B-D0036CB78149}" type="parTrans" cxnId="{BA7C8D72-D7F5-493C-888D-48D73E7EB37E}">
      <dgm:prSet/>
      <dgm:spPr/>
      <dgm:t>
        <a:bodyPr/>
        <a:lstStyle/>
        <a:p>
          <a:endParaRPr lang="en-US"/>
        </a:p>
      </dgm:t>
    </dgm:pt>
    <dgm:pt modelId="{60D79F1F-48BB-4275-ADF0-466ACF27C360}" type="sibTrans" cxnId="{BA7C8D72-D7F5-493C-888D-48D73E7EB37E}">
      <dgm:prSet/>
      <dgm:spPr/>
      <dgm:t>
        <a:bodyPr/>
        <a:lstStyle/>
        <a:p>
          <a:endParaRPr lang="en-US"/>
        </a:p>
      </dgm:t>
    </dgm:pt>
    <dgm:pt modelId="{AD05F138-9B55-3B4D-AB5E-C8EB2B220FC5}" type="pres">
      <dgm:prSet presAssocID="{076C3204-2BEB-40BC-9B35-0DB069382538}" presName="vert0" presStyleCnt="0">
        <dgm:presLayoutVars>
          <dgm:dir/>
          <dgm:animOne val="branch"/>
          <dgm:animLvl val="lvl"/>
        </dgm:presLayoutVars>
      </dgm:prSet>
      <dgm:spPr/>
    </dgm:pt>
    <dgm:pt modelId="{C5D89D7B-5F8D-C34F-A584-D386FE2A03CF}" type="pres">
      <dgm:prSet presAssocID="{AA752C8B-DF5E-4FCC-AE3F-09E1DFA14B6E}" presName="thickLine" presStyleLbl="alignNode1" presStyleIdx="0" presStyleCnt="5"/>
      <dgm:spPr/>
    </dgm:pt>
    <dgm:pt modelId="{A8B1974D-C1FB-A745-8183-216A72684B35}" type="pres">
      <dgm:prSet presAssocID="{AA752C8B-DF5E-4FCC-AE3F-09E1DFA14B6E}" presName="horz1" presStyleCnt="0"/>
      <dgm:spPr/>
    </dgm:pt>
    <dgm:pt modelId="{44193B06-7C04-434C-97F6-73ADE37BF485}" type="pres">
      <dgm:prSet presAssocID="{AA752C8B-DF5E-4FCC-AE3F-09E1DFA14B6E}" presName="tx1" presStyleLbl="revTx" presStyleIdx="0" presStyleCnt="5"/>
      <dgm:spPr/>
    </dgm:pt>
    <dgm:pt modelId="{C1626AF7-8F2C-444B-B786-8727A16F9FEF}" type="pres">
      <dgm:prSet presAssocID="{AA752C8B-DF5E-4FCC-AE3F-09E1DFA14B6E}" presName="vert1" presStyleCnt="0"/>
      <dgm:spPr/>
    </dgm:pt>
    <dgm:pt modelId="{5CD5EB38-BFC1-9D45-9B0D-FB254E8973BE}" type="pres">
      <dgm:prSet presAssocID="{2A073E2A-8643-4679-A409-8019D132D4D2}" presName="thickLine" presStyleLbl="alignNode1" presStyleIdx="1" presStyleCnt="5"/>
      <dgm:spPr/>
    </dgm:pt>
    <dgm:pt modelId="{21395E3C-9A53-3D4D-ABEB-C9946856145A}" type="pres">
      <dgm:prSet presAssocID="{2A073E2A-8643-4679-A409-8019D132D4D2}" presName="horz1" presStyleCnt="0"/>
      <dgm:spPr/>
    </dgm:pt>
    <dgm:pt modelId="{F72D55B4-9B3A-B84E-9EB6-75602FABDA08}" type="pres">
      <dgm:prSet presAssocID="{2A073E2A-8643-4679-A409-8019D132D4D2}" presName="tx1" presStyleLbl="revTx" presStyleIdx="1" presStyleCnt="5"/>
      <dgm:spPr/>
    </dgm:pt>
    <dgm:pt modelId="{256C4BFA-42FE-CB48-B8B2-F54A55E72462}" type="pres">
      <dgm:prSet presAssocID="{2A073E2A-8643-4679-A409-8019D132D4D2}" presName="vert1" presStyleCnt="0"/>
      <dgm:spPr/>
    </dgm:pt>
    <dgm:pt modelId="{CC9DC051-E493-B543-94BE-0649A7977AA7}" type="pres">
      <dgm:prSet presAssocID="{1BB79178-F8EF-404D-9F08-CA92F12DF08F}" presName="thickLine" presStyleLbl="alignNode1" presStyleIdx="2" presStyleCnt="5"/>
      <dgm:spPr/>
    </dgm:pt>
    <dgm:pt modelId="{10EF9FF1-A440-3840-B16E-69A6A9CE3606}" type="pres">
      <dgm:prSet presAssocID="{1BB79178-F8EF-404D-9F08-CA92F12DF08F}" presName="horz1" presStyleCnt="0"/>
      <dgm:spPr/>
    </dgm:pt>
    <dgm:pt modelId="{7B4F555A-4023-0E44-90A4-A9F48B4D2B99}" type="pres">
      <dgm:prSet presAssocID="{1BB79178-F8EF-404D-9F08-CA92F12DF08F}" presName="tx1" presStyleLbl="revTx" presStyleIdx="2" presStyleCnt="5"/>
      <dgm:spPr/>
    </dgm:pt>
    <dgm:pt modelId="{8828F43A-D6C2-DA4B-AF76-95BBB749C0A8}" type="pres">
      <dgm:prSet presAssocID="{1BB79178-F8EF-404D-9F08-CA92F12DF08F}" presName="vert1" presStyleCnt="0"/>
      <dgm:spPr/>
    </dgm:pt>
    <dgm:pt modelId="{75B2D629-120B-6C4F-A8EB-C475AB0E8551}" type="pres">
      <dgm:prSet presAssocID="{7B7B6195-1A51-45E7-AAD6-162E51FA9827}" presName="thickLine" presStyleLbl="alignNode1" presStyleIdx="3" presStyleCnt="5"/>
      <dgm:spPr/>
    </dgm:pt>
    <dgm:pt modelId="{FC88677A-E7B7-5D45-82E5-6EB0AD1830E1}" type="pres">
      <dgm:prSet presAssocID="{7B7B6195-1A51-45E7-AAD6-162E51FA9827}" presName="horz1" presStyleCnt="0"/>
      <dgm:spPr/>
    </dgm:pt>
    <dgm:pt modelId="{DB2F63DB-97F4-B24A-9770-9BEFEB726A57}" type="pres">
      <dgm:prSet presAssocID="{7B7B6195-1A51-45E7-AAD6-162E51FA9827}" presName="tx1" presStyleLbl="revTx" presStyleIdx="3" presStyleCnt="5"/>
      <dgm:spPr/>
    </dgm:pt>
    <dgm:pt modelId="{5EB78814-4416-6947-8E9B-E18FA4F93DB3}" type="pres">
      <dgm:prSet presAssocID="{7B7B6195-1A51-45E7-AAD6-162E51FA9827}" presName="vert1" presStyleCnt="0"/>
      <dgm:spPr/>
    </dgm:pt>
    <dgm:pt modelId="{BE93913D-E003-7B42-88C5-A19C6D989320}" type="pres">
      <dgm:prSet presAssocID="{2AA4697C-2DD5-475C-80C0-100E52C9A794}" presName="thickLine" presStyleLbl="alignNode1" presStyleIdx="4" presStyleCnt="5"/>
      <dgm:spPr/>
    </dgm:pt>
    <dgm:pt modelId="{BB5FC9DD-6F52-7E41-A666-DD6EF59C28DF}" type="pres">
      <dgm:prSet presAssocID="{2AA4697C-2DD5-475C-80C0-100E52C9A794}" presName="horz1" presStyleCnt="0"/>
      <dgm:spPr/>
    </dgm:pt>
    <dgm:pt modelId="{C6E88BA9-A9BC-1041-BD94-998B7A4ECD27}" type="pres">
      <dgm:prSet presAssocID="{2AA4697C-2DD5-475C-80C0-100E52C9A794}" presName="tx1" presStyleLbl="revTx" presStyleIdx="4" presStyleCnt="5"/>
      <dgm:spPr/>
    </dgm:pt>
    <dgm:pt modelId="{A4AB7212-E0B7-2946-BC1B-A9B8B8892AAA}" type="pres">
      <dgm:prSet presAssocID="{2AA4697C-2DD5-475C-80C0-100E52C9A794}" presName="vert1" presStyleCnt="0"/>
      <dgm:spPr/>
    </dgm:pt>
  </dgm:ptLst>
  <dgm:cxnLst>
    <dgm:cxn modelId="{CD0A5005-0569-4585-9E17-4624AB04039C}" srcId="{076C3204-2BEB-40BC-9B35-0DB069382538}" destId="{AA752C8B-DF5E-4FCC-AE3F-09E1DFA14B6E}" srcOrd="0" destOrd="0" parTransId="{6C9B7DA6-4553-4C27-A5D6-018A312D8663}" sibTransId="{327A37EF-D4C9-4745-B78C-A9C36713AEAF}"/>
    <dgm:cxn modelId="{4557B429-28C9-A045-AF8D-1C3B55F4138C}" type="presOf" srcId="{076C3204-2BEB-40BC-9B35-0DB069382538}" destId="{AD05F138-9B55-3B4D-AB5E-C8EB2B220FC5}" srcOrd="0" destOrd="0" presId="urn:microsoft.com/office/officeart/2008/layout/LinedList"/>
    <dgm:cxn modelId="{3F2F7F2C-9E07-42F0-85A5-762A18C26AE5}" srcId="{076C3204-2BEB-40BC-9B35-0DB069382538}" destId="{2A073E2A-8643-4679-A409-8019D132D4D2}" srcOrd="1" destOrd="0" parTransId="{55FF245C-E675-4634-A60F-8A761CFA89BB}" sibTransId="{671DC6E9-2C00-402E-AE54-7E811907296F}"/>
    <dgm:cxn modelId="{BCC39B49-7886-2D4B-8A35-DF6FC9AADD47}" type="presOf" srcId="{2A073E2A-8643-4679-A409-8019D132D4D2}" destId="{F72D55B4-9B3A-B84E-9EB6-75602FABDA08}" srcOrd="0" destOrd="0" presId="urn:microsoft.com/office/officeart/2008/layout/LinedList"/>
    <dgm:cxn modelId="{E61AA749-5A8F-44B8-A290-F2788B3707FD}" srcId="{076C3204-2BEB-40BC-9B35-0DB069382538}" destId="{7B7B6195-1A51-45E7-AAD6-162E51FA9827}" srcOrd="3" destOrd="0" parTransId="{F659D630-56E8-4E7E-A1E2-F6ADABD7BE1F}" sibTransId="{4B0013A4-5737-4BE6-A1A0-35C93FF9B492}"/>
    <dgm:cxn modelId="{81D88D5B-51E0-5042-A636-C35D34FC20CC}" type="presOf" srcId="{AA752C8B-DF5E-4FCC-AE3F-09E1DFA14B6E}" destId="{44193B06-7C04-434C-97F6-73ADE37BF485}" srcOrd="0" destOrd="0" presId="urn:microsoft.com/office/officeart/2008/layout/LinedList"/>
    <dgm:cxn modelId="{36DA346F-3F5B-2841-A771-74300C4698D3}" type="presOf" srcId="{2AA4697C-2DD5-475C-80C0-100E52C9A794}" destId="{C6E88BA9-A9BC-1041-BD94-998B7A4ECD27}" srcOrd="0" destOrd="0" presId="urn:microsoft.com/office/officeart/2008/layout/LinedList"/>
    <dgm:cxn modelId="{BA7C8D72-D7F5-493C-888D-48D73E7EB37E}" srcId="{076C3204-2BEB-40BC-9B35-0DB069382538}" destId="{2AA4697C-2DD5-475C-80C0-100E52C9A794}" srcOrd="4" destOrd="0" parTransId="{6EB06C61-F1F7-4825-A63B-D0036CB78149}" sibTransId="{60D79F1F-48BB-4275-ADF0-466ACF27C360}"/>
    <dgm:cxn modelId="{2E0971A7-A087-476A-BE6F-FF2FE31697F2}" srcId="{076C3204-2BEB-40BC-9B35-0DB069382538}" destId="{1BB79178-F8EF-404D-9F08-CA92F12DF08F}" srcOrd="2" destOrd="0" parTransId="{FF4803FC-F459-45A7-B066-C7ADB325BC19}" sibTransId="{F7FFEACF-7C77-40FA-A2CB-6B3157E17B74}"/>
    <dgm:cxn modelId="{507D9FB3-AEBA-7B48-968F-E39355A7B8FF}" type="presOf" srcId="{7B7B6195-1A51-45E7-AAD6-162E51FA9827}" destId="{DB2F63DB-97F4-B24A-9770-9BEFEB726A57}" srcOrd="0" destOrd="0" presId="urn:microsoft.com/office/officeart/2008/layout/LinedList"/>
    <dgm:cxn modelId="{F44CE6E6-00F0-FD4F-B357-0C9051B766A0}" type="presOf" srcId="{1BB79178-F8EF-404D-9F08-CA92F12DF08F}" destId="{7B4F555A-4023-0E44-90A4-A9F48B4D2B99}" srcOrd="0" destOrd="0" presId="urn:microsoft.com/office/officeart/2008/layout/LinedList"/>
    <dgm:cxn modelId="{2910D589-CF06-694D-8475-8E5F50510989}" type="presParOf" srcId="{AD05F138-9B55-3B4D-AB5E-C8EB2B220FC5}" destId="{C5D89D7B-5F8D-C34F-A584-D386FE2A03CF}" srcOrd="0" destOrd="0" presId="urn:microsoft.com/office/officeart/2008/layout/LinedList"/>
    <dgm:cxn modelId="{233E8402-DE4A-5849-91F8-F1927B3C4990}" type="presParOf" srcId="{AD05F138-9B55-3B4D-AB5E-C8EB2B220FC5}" destId="{A8B1974D-C1FB-A745-8183-216A72684B35}" srcOrd="1" destOrd="0" presId="urn:microsoft.com/office/officeart/2008/layout/LinedList"/>
    <dgm:cxn modelId="{A9479CA4-E55B-5A48-ABD6-0E7980BAEEEC}" type="presParOf" srcId="{A8B1974D-C1FB-A745-8183-216A72684B35}" destId="{44193B06-7C04-434C-97F6-73ADE37BF485}" srcOrd="0" destOrd="0" presId="urn:microsoft.com/office/officeart/2008/layout/LinedList"/>
    <dgm:cxn modelId="{141A85A1-42A1-7548-93C1-6922DCC18A59}" type="presParOf" srcId="{A8B1974D-C1FB-A745-8183-216A72684B35}" destId="{C1626AF7-8F2C-444B-B786-8727A16F9FEF}" srcOrd="1" destOrd="0" presId="urn:microsoft.com/office/officeart/2008/layout/LinedList"/>
    <dgm:cxn modelId="{0601119B-316F-FD4D-8656-2D42C9DF8D6F}" type="presParOf" srcId="{AD05F138-9B55-3B4D-AB5E-C8EB2B220FC5}" destId="{5CD5EB38-BFC1-9D45-9B0D-FB254E8973BE}" srcOrd="2" destOrd="0" presId="urn:microsoft.com/office/officeart/2008/layout/LinedList"/>
    <dgm:cxn modelId="{19630DE3-4CE5-A341-88E3-A71D6A90A5AD}" type="presParOf" srcId="{AD05F138-9B55-3B4D-AB5E-C8EB2B220FC5}" destId="{21395E3C-9A53-3D4D-ABEB-C9946856145A}" srcOrd="3" destOrd="0" presId="urn:microsoft.com/office/officeart/2008/layout/LinedList"/>
    <dgm:cxn modelId="{F82FAA26-D7D9-0E4E-B82F-89D439359A66}" type="presParOf" srcId="{21395E3C-9A53-3D4D-ABEB-C9946856145A}" destId="{F72D55B4-9B3A-B84E-9EB6-75602FABDA08}" srcOrd="0" destOrd="0" presId="urn:microsoft.com/office/officeart/2008/layout/LinedList"/>
    <dgm:cxn modelId="{A6481B08-91AE-C947-8712-858A9E6E3AA8}" type="presParOf" srcId="{21395E3C-9A53-3D4D-ABEB-C9946856145A}" destId="{256C4BFA-42FE-CB48-B8B2-F54A55E72462}" srcOrd="1" destOrd="0" presId="urn:microsoft.com/office/officeart/2008/layout/LinedList"/>
    <dgm:cxn modelId="{B3C5DFF2-6B83-044E-8CE1-4E8411811665}" type="presParOf" srcId="{AD05F138-9B55-3B4D-AB5E-C8EB2B220FC5}" destId="{CC9DC051-E493-B543-94BE-0649A7977AA7}" srcOrd="4" destOrd="0" presId="urn:microsoft.com/office/officeart/2008/layout/LinedList"/>
    <dgm:cxn modelId="{DA26731A-4A64-4D4C-AE4E-D384903F8FEA}" type="presParOf" srcId="{AD05F138-9B55-3B4D-AB5E-C8EB2B220FC5}" destId="{10EF9FF1-A440-3840-B16E-69A6A9CE3606}" srcOrd="5" destOrd="0" presId="urn:microsoft.com/office/officeart/2008/layout/LinedList"/>
    <dgm:cxn modelId="{B623F4FC-6343-D849-A2E3-91D8F8A188C9}" type="presParOf" srcId="{10EF9FF1-A440-3840-B16E-69A6A9CE3606}" destId="{7B4F555A-4023-0E44-90A4-A9F48B4D2B99}" srcOrd="0" destOrd="0" presId="urn:microsoft.com/office/officeart/2008/layout/LinedList"/>
    <dgm:cxn modelId="{00F88B29-8F9D-FE40-ADA2-49BD03E98D26}" type="presParOf" srcId="{10EF9FF1-A440-3840-B16E-69A6A9CE3606}" destId="{8828F43A-D6C2-DA4B-AF76-95BBB749C0A8}" srcOrd="1" destOrd="0" presId="urn:microsoft.com/office/officeart/2008/layout/LinedList"/>
    <dgm:cxn modelId="{4BE23F32-C95B-C44A-AC47-6D03188EE5FD}" type="presParOf" srcId="{AD05F138-9B55-3B4D-AB5E-C8EB2B220FC5}" destId="{75B2D629-120B-6C4F-A8EB-C475AB0E8551}" srcOrd="6" destOrd="0" presId="urn:microsoft.com/office/officeart/2008/layout/LinedList"/>
    <dgm:cxn modelId="{81ED17C4-B2B4-1443-A4CC-E62C2D777EF0}" type="presParOf" srcId="{AD05F138-9B55-3B4D-AB5E-C8EB2B220FC5}" destId="{FC88677A-E7B7-5D45-82E5-6EB0AD1830E1}" srcOrd="7" destOrd="0" presId="urn:microsoft.com/office/officeart/2008/layout/LinedList"/>
    <dgm:cxn modelId="{C426425F-9658-2049-BC66-DDB815AFEAF4}" type="presParOf" srcId="{FC88677A-E7B7-5D45-82E5-6EB0AD1830E1}" destId="{DB2F63DB-97F4-B24A-9770-9BEFEB726A57}" srcOrd="0" destOrd="0" presId="urn:microsoft.com/office/officeart/2008/layout/LinedList"/>
    <dgm:cxn modelId="{D6C96E1E-811A-4A4C-AD52-BA1ADD58F3AE}" type="presParOf" srcId="{FC88677A-E7B7-5D45-82E5-6EB0AD1830E1}" destId="{5EB78814-4416-6947-8E9B-E18FA4F93DB3}" srcOrd="1" destOrd="0" presId="urn:microsoft.com/office/officeart/2008/layout/LinedList"/>
    <dgm:cxn modelId="{2EEF2A72-AA6E-0842-9862-056CACEFEB4F}" type="presParOf" srcId="{AD05F138-9B55-3B4D-AB5E-C8EB2B220FC5}" destId="{BE93913D-E003-7B42-88C5-A19C6D989320}" srcOrd="8" destOrd="0" presId="urn:microsoft.com/office/officeart/2008/layout/LinedList"/>
    <dgm:cxn modelId="{49D4220C-1B59-854B-9303-24BE0BF338DB}" type="presParOf" srcId="{AD05F138-9B55-3B4D-AB5E-C8EB2B220FC5}" destId="{BB5FC9DD-6F52-7E41-A666-DD6EF59C28DF}" srcOrd="9" destOrd="0" presId="urn:microsoft.com/office/officeart/2008/layout/LinedList"/>
    <dgm:cxn modelId="{E927381F-CB11-7A44-B4F8-D740A97C0E19}" type="presParOf" srcId="{BB5FC9DD-6F52-7E41-A666-DD6EF59C28DF}" destId="{C6E88BA9-A9BC-1041-BD94-998B7A4ECD27}" srcOrd="0" destOrd="0" presId="urn:microsoft.com/office/officeart/2008/layout/LinedList"/>
    <dgm:cxn modelId="{55D82EE1-56DF-464E-A409-AEA0CD58D6C1}" type="presParOf" srcId="{BB5FC9DD-6F52-7E41-A666-DD6EF59C28DF}" destId="{A4AB7212-E0B7-2946-BC1B-A9B8B8892AA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B6BE61-663C-4648-B1B6-35B2BBAB9CDA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72F37B-C8BE-4B1E-89FB-8711B96E38E9}">
      <dgm:prSet/>
      <dgm:spPr/>
      <dgm:t>
        <a:bodyPr/>
        <a:lstStyle/>
        <a:p>
          <a:r>
            <a:rPr lang="en-US" b="0" i="0"/>
            <a:t>PDF documents are first converted into raw text</a:t>
          </a:r>
          <a:endParaRPr lang="en-US"/>
        </a:p>
      </dgm:t>
    </dgm:pt>
    <dgm:pt modelId="{BB0A08DB-86EA-4BB5-9B98-C612F48615F6}" type="parTrans" cxnId="{E7E2CE07-866C-47EB-B7F7-811D6987248F}">
      <dgm:prSet/>
      <dgm:spPr/>
      <dgm:t>
        <a:bodyPr/>
        <a:lstStyle/>
        <a:p>
          <a:endParaRPr lang="en-US"/>
        </a:p>
      </dgm:t>
    </dgm:pt>
    <dgm:pt modelId="{3F4AD2B8-7900-4173-96DA-B5F281DF82C4}" type="sibTrans" cxnId="{E7E2CE07-866C-47EB-B7F7-811D6987248F}">
      <dgm:prSet/>
      <dgm:spPr/>
      <dgm:t>
        <a:bodyPr/>
        <a:lstStyle/>
        <a:p>
          <a:endParaRPr lang="en-US"/>
        </a:p>
      </dgm:t>
    </dgm:pt>
    <dgm:pt modelId="{603C28BE-8F75-4880-8EC9-D2E97B6A68B3}">
      <dgm:prSet/>
      <dgm:spPr/>
      <dgm:t>
        <a:bodyPr/>
        <a:lstStyle/>
        <a:p>
          <a:r>
            <a:rPr lang="en-US" b="0" i="0"/>
            <a:t>PDF text often contains noise such as extra spaces and line breaks</a:t>
          </a:r>
          <a:endParaRPr lang="en-US"/>
        </a:p>
      </dgm:t>
    </dgm:pt>
    <dgm:pt modelId="{CE628810-3E3E-4505-8DF1-2E09A8A6B5AE}" type="parTrans" cxnId="{FDFD6CE9-7F73-4A3C-97F0-0D178BB1477A}">
      <dgm:prSet/>
      <dgm:spPr/>
      <dgm:t>
        <a:bodyPr/>
        <a:lstStyle/>
        <a:p>
          <a:endParaRPr lang="en-US"/>
        </a:p>
      </dgm:t>
    </dgm:pt>
    <dgm:pt modelId="{15D601E3-22F9-4AFE-83CE-BADAE95B748B}" type="sibTrans" cxnId="{FDFD6CE9-7F73-4A3C-97F0-0D178BB1477A}">
      <dgm:prSet/>
      <dgm:spPr/>
      <dgm:t>
        <a:bodyPr/>
        <a:lstStyle/>
        <a:p>
          <a:endParaRPr lang="en-US"/>
        </a:p>
      </dgm:t>
    </dgm:pt>
    <dgm:pt modelId="{E420A01C-99B5-4A7E-9A0B-1349EC222573}">
      <dgm:prSet/>
      <dgm:spPr/>
      <dgm:t>
        <a:bodyPr/>
        <a:lstStyle/>
        <a:p>
          <a:r>
            <a:rPr lang="en-US" b="0" i="0"/>
            <a:t>Cleaning normalizes the text for downstream NLP tasks</a:t>
          </a:r>
          <a:endParaRPr lang="en-US"/>
        </a:p>
      </dgm:t>
    </dgm:pt>
    <dgm:pt modelId="{27722976-C76F-4711-8FFF-CE5F729B444D}" type="parTrans" cxnId="{D96DB879-3424-4F70-87BE-5D5F857A1B8C}">
      <dgm:prSet/>
      <dgm:spPr/>
      <dgm:t>
        <a:bodyPr/>
        <a:lstStyle/>
        <a:p>
          <a:endParaRPr lang="en-US"/>
        </a:p>
      </dgm:t>
    </dgm:pt>
    <dgm:pt modelId="{D0CDE2F6-0DF6-4D23-8DBA-F9C8159717E6}" type="sibTrans" cxnId="{D96DB879-3424-4F70-87BE-5D5F857A1B8C}">
      <dgm:prSet/>
      <dgm:spPr/>
      <dgm:t>
        <a:bodyPr/>
        <a:lstStyle/>
        <a:p>
          <a:endParaRPr lang="en-US"/>
        </a:p>
      </dgm:t>
    </dgm:pt>
    <dgm:pt modelId="{C60B040B-CC38-47A8-8A89-230BB582F681}">
      <dgm:prSet/>
      <dgm:spPr/>
      <dgm:t>
        <a:bodyPr/>
        <a:lstStyle/>
        <a:p>
          <a:r>
            <a:rPr lang="en-US" b="0" i="0"/>
            <a:t>Preprocessing improves embedding quality</a:t>
          </a:r>
          <a:endParaRPr lang="en-US"/>
        </a:p>
      </dgm:t>
    </dgm:pt>
    <dgm:pt modelId="{76033C8B-B3EC-4A34-89D4-237F60FEBEB8}" type="parTrans" cxnId="{E38852BD-BF1C-4E14-A09F-A0C2D5965945}">
      <dgm:prSet/>
      <dgm:spPr/>
      <dgm:t>
        <a:bodyPr/>
        <a:lstStyle/>
        <a:p>
          <a:endParaRPr lang="en-US"/>
        </a:p>
      </dgm:t>
    </dgm:pt>
    <dgm:pt modelId="{A23D7202-DD8E-414E-821C-F677735CDD26}" type="sibTrans" cxnId="{E38852BD-BF1C-4E14-A09F-A0C2D5965945}">
      <dgm:prSet/>
      <dgm:spPr/>
      <dgm:t>
        <a:bodyPr/>
        <a:lstStyle/>
        <a:p>
          <a:endParaRPr lang="en-US"/>
        </a:p>
      </dgm:t>
    </dgm:pt>
    <dgm:pt modelId="{F2DDA561-B54B-47C0-B5DA-896DB55FBADB}">
      <dgm:prSet/>
      <dgm:spPr/>
      <dgm:t>
        <a:bodyPr/>
        <a:lstStyle/>
        <a:p>
          <a:r>
            <a:rPr lang="en-US" b="0" i="0"/>
            <a:t>PyMuPDF is used for fast and reliable text extraction</a:t>
          </a:r>
          <a:endParaRPr lang="en-US"/>
        </a:p>
      </dgm:t>
    </dgm:pt>
    <dgm:pt modelId="{862690AB-B613-4D2E-ACF8-22E6FFF01BC9}" type="parTrans" cxnId="{DDCB9135-1CE6-45C6-93C9-A405413EA327}">
      <dgm:prSet/>
      <dgm:spPr/>
      <dgm:t>
        <a:bodyPr/>
        <a:lstStyle/>
        <a:p>
          <a:endParaRPr lang="en-US"/>
        </a:p>
      </dgm:t>
    </dgm:pt>
    <dgm:pt modelId="{DA9DE522-F1E8-4D65-9162-72C8BC080B18}" type="sibTrans" cxnId="{DDCB9135-1CE6-45C6-93C9-A405413EA327}">
      <dgm:prSet/>
      <dgm:spPr/>
      <dgm:t>
        <a:bodyPr/>
        <a:lstStyle/>
        <a:p>
          <a:endParaRPr lang="en-US"/>
        </a:p>
      </dgm:t>
    </dgm:pt>
    <dgm:pt modelId="{E25B3804-B300-774D-9DDB-16099615B5B7}" type="pres">
      <dgm:prSet presAssocID="{1CB6BE61-663C-4648-B1B6-35B2BBAB9CDA}" presName="vert0" presStyleCnt="0">
        <dgm:presLayoutVars>
          <dgm:dir/>
          <dgm:animOne val="branch"/>
          <dgm:animLvl val="lvl"/>
        </dgm:presLayoutVars>
      </dgm:prSet>
      <dgm:spPr/>
    </dgm:pt>
    <dgm:pt modelId="{13F67B9A-1D08-624C-A930-7F82950FFD5E}" type="pres">
      <dgm:prSet presAssocID="{7D72F37B-C8BE-4B1E-89FB-8711B96E38E9}" presName="thickLine" presStyleLbl="alignNode1" presStyleIdx="0" presStyleCnt="5"/>
      <dgm:spPr/>
    </dgm:pt>
    <dgm:pt modelId="{05D217A9-3B65-FF4D-9E87-867F9935B5F0}" type="pres">
      <dgm:prSet presAssocID="{7D72F37B-C8BE-4B1E-89FB-8711B96E38E9}" presName="horz1" presStyleCnt="0"/>
      <dgm:spPr/>
    </dgm:pt>
    <dgm:pt modelId="{930EAE0E-35E9-E74E-B5C9-EF6B862803F3}" type="pres">
      <dgm:prSet presAssocID="{7D72F37B-C8BE-4B1E-89FB-8711B96E38E9}" presName="tx1" presStyleLbl="revTx" presStyleIdx="0" presStyleCnt="5"/>
      <dgm:spPr/>
    </dgm:pt>
    <dgm:pt modelId="{B5AC8A9C-5B36-6D4C-A58D-AB85F6C5A3C7}" type="pres">
      <dgm:prSet presAssocID="{7D72F37B-C8BE-4B1E-89FB-8711B96E38E9}" presName="vert1" presStyleCnt="0"/>
      <dgm:spPr/>
    </dgm:pt>
    <dgm:pt modelId="{12D10D34-8B40-1F4D-92A0-6ADED2ECCDF2}" type="pres">
      <dgm:prSet presAssocID="{603C28BE-8F75-4880-8EC9-D2E97B6A68B3}" presName="thickLine" presStyleLbl="alignNode1" presStyleIdx="1" presStyleCnt="5"/>
      <dgm:spPr/>
    </dgm:pt>
    <dgm:pt modelId="{EADE4C73-2B3B-5D48-AC75-4B7B6E74335E}" type="pres">
      <dgm:prSet presAssocID="{603C28BE-8F75-4880-8EC9-D2E97B6A68B3}" presName="horz1" presStyleCnt="0"/>
      <dgm:spPr/>
    </dgm:pt>
    <dgm:pt modelId="{73211090-E6FC-DB4F-ADF5-4581E57A5D0C}" type="pres">
      <dgm:prSet presAssocID="{603C28BE-8F75-4880-8EC9-D2E97B6A68B3}" presName="tx1" presStyleLbl="revTx" presStyleIdx="1" presStyleCnt="5"/>
      <dgm:spPr/>
    </dgm:pt>
    <dgm:pt modelId="{30D7049E-A4DE-1E4E-8A74-49231BCAA053}" type="pres">
      <dgm:prSet presAssocID="{603C28BE-8F75-4880-8EC9-D2E97B6A68B3}" presName="vert1" presStyleCnt="0"/>
      <dgm:spPr/>
    </dgm:pt>
    <dgm:pt modelId="{D3117EBB-3093-1645-8283-FFFBB04F9E26}" type="pres">
      <dgm:prSet presAssocID="{E420A01C-99B5-4A7E-9A0B-1349EC222573}" presName="thickLine" presStyleLbl="alignNode1" presStyleIdx="2" presStyleCnt="5"/>
      <dgm:spPr/>
    </dgm:pt>
    <dgm:pt modelId="{C3F2F38B-0CF8-534C-AC9E-8DDFFD2D3FCB}" type="pres">
      <dgm:prSet presAssocID="{E420A01C-99B5-4A7E-9A0B-1349EC222573}" presName="horz1" presStyleCnt="0"/>
      <dgm:spPr/>
    </dgm:pt>
    <dgm:pt modelId="{AC44CCBB-D6F1-DB42-B181-483EA5307BD4}" type="pres">
      <dgm:prSet presAssocID="{E420A01C-99B5-4A7E-9A0B-1349EC222573}" presName="tx1" presStyleLbl="revTx" presStyleIdx="2" presStyleCnt="5"/>
      <dgm:spPr/>
    </dgm:pt>
    <dgm:pt modelId="{8551A518-0FC6-AD41-BEA6-4FA5AB9129C1}" type="pres">
      <dgm:prSet presAssocID="{E420A01C-99B5-4A7E-9A0B-1349EC222573}" presName="vert1" presStyleCnt="0"/>
      <dgm:spPr/>
    </dgm:pt>
    <dgm:pt modelId="{95AFA3C5-98D6-2C42-932C-82C968E60DAE}" type="pres">
      <dgm:prSet presAssocID="{C60B040B-CC38-47A8-8A89-230BB582F681}" presName="thickLine" presStyleLbl="alignNode1" presStyleIdx="3" presStyleCnt="5"/>
      <dgm:spPr/>
    </dgm:pt>
    <dgm:pt modelId="{099B2483-DFDD-C046-AFC0-F6C924C6F93A}" type="pres">
      <dgm:prSet presAssocID="{C60B040B-CC38-47A8-8A89-230BB582F681}" presName="horz1" presStyleCnt="0"/>
      <dgm:spPr/>
    </dgm:pt>
    <dgm:pt modelId="{7BD9D061-4F04-3A4E-88E2-145BC599B643}" type="pres">
      <dgm:prSet presAssocID="{C60B040B-CC38-47A8-8A89-230BB582F681}" presName="tx1" presStyleLbl="revTx" presStyleIdx="3" presStyleCnt="5"/>
      <dgm:spPr/>
    </dgm:pt>
    <dgm:pt modelId="{D118E49F-3A64-574E-8A5C-F24A4F60184D}" type="pres">
      <dgm:prSet presAssocID="{C60B040B-CC38-47A8-8A89-230BB582F681}" presName="vert1" presStyleCnt="0"/>
      <dgm:spPr/>
    </dgm:pt>
    <dgm:pt modelId="{462E6A93-862F-F24B-89CF-C065C6D84453}" type="pres">
      <dgm:prSet presAssocID="{F2DDA561-B54B-47C0-B5DA-896DB55FBADB}" presName="thickLine" presStyleLbl="alignNode1" presStyleIdx="4" presStyleCnt="5"/>
      <dgm:spPr/>
    </dgm:pt>
    <dgm:pt modelId="{639B7AAD-1909-E249-9D27-03D118030079}" type="pres">
      <dgm:prSet presAssocID="{F2DDA561-B54B-47C0-B5DA-896DB55FBADB}" presName="horz1" presStyleCnt="0"/>
      <dgm:spPr/>
    </dgm:pt>
    <dgm:pt modelId="{9E16CFA3-9E39-1D43-AC02-600A17D94527}" type="pres">
      <dgm:prSet presAssocID="{F2DDA561-B54B-47C0-B5DA-896DB55FBADB}" presName="tx1" presStyleLbl="revTx" presStyleIdx="4" presStyleCnt="5"/>
      <dgm:spPr/>
    </dgm:pt>
    <dgm:pt modelId="{FCDF2E45-2892-D74B-9DAF-15693EF241AD}" type="pres">
      <dgm:prSet presAssocID="{F2DDA561-B54B-47C0-B5DA-896DB55FBADB}" presName="vert1" presStyleCnt="0"/>
      <dgm:spPr/>
    </dgm:pt>
  </dgm:ptLst>
  <dgm:cxnLst>
    <dgm:cxn modelId="{E7E2CE07-866C-47EB-B7F7-811D6987248F}" srcId="{1CB6BE61-663C-4648-B1B6-35B2BBAB9CDA}" destId="{7D72F37B-C8BE-4B1E-89FB-8711B96E38E9}" srcOrd="0" destOrd="0" parTransId="{BB0A08DB-86EA-4BB5-9B98-C612F48615F6}" sibTransId="{3F4AD2B8-7900-4173-96DA-B5F281DF82C4}"/>
    <dgm:cxn modelId="{DF788E24-EA8D-5B41-96D3-7A78FB391B17}" type="presOf" srcId="{F2DDA561-B54B-47C0-B5DA-896DB55FBADB}" destId="{9E16CFA3-9E39-1D43-AC02-600A17D94527}" srcOrd="0" destOrd="0" presId="urn:microsoft.com/office/officeart/2008/layout/LinedList"/>
    <dgm:cxn modelId="{DDCB9135-1CE6-45C6-93C9-A405413EA327}" srcId="{1CB6BE61-663C-4648-B1B6-35B2BBAB9CDA}" destId="{F2DDA561-B54B-47C0-B5DA-896DB55FBADB}" srcOrd="4" destOrd="0" parTransId="{862690AB-B613-4D2E-ACF8-22E6FFF01BC9}" sibTransId="{DA9DE522-F1E8-4D65-9162-72C8BC080B18}"/>
    <dgm:cxn modelId="{9B068F49-0EA7-F645-9D6A-466CDCC77925}" type="presOf" srcId="{C60B040B-CC38-47A8-8A89-230BB582F681}" destId="{7BD9D061-4F04-3A4E-88E2-145BC599B643}" srcOrd="0" destOrd="0" presId="urn:microsoft.com/office/officeart/2008/layout/LinedList"/>
    <dgm:cxn modelId="{9BC1FF61-FF3D-9149-B803-DDFD3A603DEE}" type="presOf" srcId="{1CB6BE61-663C-4648-B1B6-35B2BBAB9CDA}" destId="{E25B3804-B300-774D-9DDB-16099615B5B7}" srcOrd="0" destOrd="0" presId="urn:microsoft.com/office/officeart/2008/layout/LinedList"/>
    <dgm:cxn modelId="{D96DB879-3424-4F70-87BE-5D5F857A1B8C}" srcId="{1CB6BE61-663C-4648-B1B6-35B2BBAB9CDA}" destId="{E420A01C-99B5-4A7E-9A0B-1349EC222573}" srcOrd="2" destOrd="0" parTransId="{27722976-C76F-4711-8FFF-CE5F729B444D}" sibTransId="{D0CDE2F6-0DF6-4D23-8DBA-F9C8159717E6}"/>
    <dgm:cxn modelId="{C3941791-6E04-A44F-8660-9E5624F4F323}" type="presOf" srcId="{7D72F37B-C8BE-4B1E-89FB-8711B96E38E9}" destId="{930EAE0E-35E9-E74E-B5C9-EF6B862803F3}" srcOrd="0" destOrd="0" presId="urn:microsoft.com/office/officeart/2008/layout/LinedList"/>
    <dgm:cxn modelId="{24714998-D659-DB42-AD67-57E1E3975119}" type="presOf" srcId="{603C28BE-8F75-4880-8EC9-D2E97B6A68B3}" destId="{73211090-E6FC-DB4F-ADF5-4581E57A5D0C}" srcOrd="0" destOrd="0" presId="urn:microsoft.com/office/officeart/2008/layout/LinedList"/>
    <dgm:cxn modelId="{E38852BD-BF1C-4E14-A09F-A0C2D5965945}" srcId="{1CB6BE61-663C-4648-B1B6-35B2BBAB9CDA}" destId="{C60B040B-CC38-47A8-8A89-230BB582F681}" srcOrd="3" destOrd="0" parTransId="{76033C8B-B3EC-4A34-89D4-237F60FEBEB8}" sibTransId="{A23D7202-DD8E-414E-821C-F677735CDD26}"/>
    <dgm:cxn modelId="{FDFD6CE9-7F73-4A3C-97F0-0D178BB1477A}" srcId="{1CB6BE61-663C-4648-B1B6-35B2BBAB9CDA}" destId="{603C28BE-8F75-4880-8EC9-D2E97B6A68B3}" srcOrd="1" destOrd="0" parTransId="{CE628810-3E3E-4505-8DF1-2E09A8A6B5AE}" sibTransId="{15D601E3-22F9-4AFE-83CE-BADAE95B748B}"/>
    <dgm:cxn modelId="{B807E1EC-697E-6C4C-8622-84C165CFD84D}" type="presOf" srcId="{E420A01C-99B5-4A7E-9A0B-1349EC222573}" destId="{AC44CCBB-D6F1-DB42-B181-483EA5307BD4}" srcOrd="0" destOrd="0" presId="urn:microsoft.com/office/officeart/2008/layout/LinedList"/>
    <dgm:cxn modelId="{4198178A-8B2C-B247-BEE0-3052F43870A2}" type="presParOf" srcId="{E25B3804-B300-774D-9DDB-16099615B5B7}" destId="{13F67B9A-1D08-624C-A930-7F82950FFD5E}" srcOrd="0" destOrd="0" presId="urn:microsoft.com/office/officeart/2008/layout/LinedList"/>
    <dgm:cxn modelId="{32D9B3B7-0E6B-A74B-AA10-498CD066ACAE}" type="presParOf" srcId="{E25B3804-B300-774D-9DDB-16099615B5B7}" destId="{05D217A9-3B65-FF4D-9E87-867F9935B5F0}" srcOrd="1" destOrd="0" presId="urn:microsoft.com/office/officeart/2008/layout/LinedList"/>
    <dgm:cxn modelId="{F1320B75-ED9B-9542-A32C-6606C0053916}" type="presParOf" srcId="{05D217A9-3B65-FF4D-9E87-867F9935B5F0}" destId="{930EAE0E-35E9-E74E-B5C9-EF6B862803F3}" srcOrd="0" destOrd="0" presId="urn:microsoft.com/office/officeart/2008/layout/LinedList"/>
    <dgm:cxn modelId="{FFAA88BA-FEDA-B342-865C-D246C99727DA}" type="presParOf" srcId="{05D217A9-3B65-FF4D-9E87-867F9935B5F0}" destId="{B5AC8A9C-5B36-6D4C-A58D-AB85F6C5A3C7}" srcOrd="1" destOrd="0" presId="urn:microsoft.com/office/officeart/2008/layout/LinedList"/>
    <dgm:cxn modelId="{BC044229-2625-0842-BF32-3A24DBF539EE}" type="presParOf" srcId="{E25B3804-B300-774D-9DDB-16099615B5B7}" destId="{12D10D34-8B40-1F4D-92A0-6ADED2ECCDF2}" srcOrd="2" destOrd="0" presId="urn:microsoft.com/office/officeart/2008/layout/LinedList"/>
    <dgm:cxn modelId="{C780827F-6B02-4240-B139-B73B91A31978}" type="presParOf" srcId="{E25B3804-B300-774D-9DDB-16099615B5B7}" destId="{EADE4C73-2B3B-5D48-AC75-4B7B6E74335E}" srcOrd="3" destOrd="0" presId="urn:microsoft.com/office/officeart/2008/layout/LinedList"/>
    <dgm:cxn modelId="{172BCA2B-EE4C-9C4A-B388-2EAFAB496726}" type="presParOf" srcId="{EADE4C73-2B3B-5D48-AC75-4B7B6E74335E}" destId="{73211090-E6FC-DB4F-ADF5-4581E57A5D0C}" srcOrd="0" destOrd="0" presId="urn:microsoft.com/office/officeart/2008/layout/LinedList"/>
    <dgm:cxn modelId="{D412C27B-6BD7-F149-966E-A775C048CCFE}" type="presParOf" srcId="{EADE4C73-2B3B-5D48-AC75-4B7B6E74335E}" destId="{30D7049E-A4DE-1E4E-8A74-49231BCAA053}" srcOrd="1" destOrd="0" presId="urn:microsoft.com/office/officeart/2008/layout/LinedList"/>
    <dgm:cxn modelId="{5C594581-0479-754B-950A-DA9938B8782D}" type="presParOf" srcId="{E25B3804-B300-774D-9DDB-16099615B5B7}" destId="{D3117EBB-3093-1645-8283-FFFBB04F9E26}" srcOrd="4" destOrd="0" presId="urn:microsoft.com/office/officeart/2008/layout/LinedList"/>
    <dgm:cxn modelId="{26FD4CA8-40B1-A943-AC83-BAEB24360DB5}" type="presParOf" srcId="{E25B3804-B300-774D-9DDB-16099615B5B7}" destId="{C3F2F38B-0CF8-534C-AC9E-8DDFFD2D3FCB}" srcOrd="5" destOrd="0" presId="urn:microsoft.com/office/officeart/2008/layout/LinedList"/>
    <dgm:cxn modelId="{D6E4C500-A224-7A4A-B7A1-FB8045616AAB}" type="presParOf" srcId="{C3F2F38B-0CF8-534C-AC9E-8DDFFD2D3FCB}" destId="{AC44CCBB-D6F1-DB42-B181-483EA5307BD4}" srcOrd="0" destOrd="0" presId="urn:microsoft.com/office/officeart/2008/layout/LinedList"/>
    <dgm:cxn modelId="{F35ED12F-28B3-1240-ABC3-3F92ED90C9A6}" type="presParOf" srcId="{C3F2F38B-0CF8-534C-AC9E-8DDFFD2D3FCB}" destId="{8551A518-0FC6-AD41-BEA6-4FA5AB9129C1}" srcOrd="1" destOrd="0" presId="urn:microsoft.com/office/officeart/2008/layout/LinedList"/>
    <dgm:cxn modelId="{4D81C040-26D8-504A-820E-AA37128FFD81}" type="presParOf" srcId="{E25B3804-B300-774D-9DDB-16099615B5B7}" destId="{95AFA3C5-98D6-2C42-932C-82C968E60DAE}" srcOrd="6" destOrd="0" presId="urn:microsoft.com/office/officeart/2008/layout/LinedList"/>
    <dgm:cxn modelId="{B2F8D13A-49EC-AC4F-B1F0-90DDC907885C}" type="presParOf" srcId="{E25B3804-B300-774D-9DDB-16099615B5B7}" destId="{099B2483-DFDD-C046-AFC0-F6C924C6F93A}" srcOrd="7" destOrd="0" presId="urn:microsoft.com/office/officeart/2008/layout/LinedList"/>
    <dgm:cxn modelId="{FC8F2A25-9617-7848-87B7-E7A00449F07F}" type="presParOf" srcId="{099B2483-DFDD-C046-AFC0-F6C924C6F93A}" destId="{7BD9D061-4F04-3A4E-88E2-145BC599B643}" srcOrd="0" destOrd="0" presId="urn:microsoft.com/office/officeart/2008/layout/LinedList"/>
    <dgm:cxn modelId="{9827C6BE-9ED4-7A49-98A3-04CF6525514D}" type="presParOf" srcId="{099B2483-DFDD-C046-AFC0-F6C924C6F93A}" destId="{D118E49F-3A64-574E-8A5C-F24A4F60184D}" srcOrd="1" destOrd="0" presId="urn:microsoft.com/office/officeart/2008/layout/LinedList"/>
    <dgm:cxn modelId="{F8E5CF72-039E-FB4C-BEEF-F54CC5709D69}" type="presParOf" srcId="{E25B3804-B300-774D-9DDB-16099615B5B7}" destId="{462E6A93-862F-F24B-89CF-C065C6D84453}" srcOrd="8" destOrd="0" presId="urn:microsoft.com/office/officeart/2008/layout/LinedList"/>
    <dgm:cxn modelId="{60C786FD-B801-8845-BBFB-9128288F71BE}" type="presParOf" srcId="{E25B3804-B300-774D-9DDB-16099615B5B7}" destId="{639B7AAD-1909-E249-9D27-03D118030079}" srcOrd="9" destOrd="0" presId="urn:microsoft.com/office/officeart/2008/layout/LinedList"/>
    <dgm:cxn modelId="{0AED42FA-5F29-4F42-A11F-5D2A8996B62E}" type="presParOf" srcId="{639B7AAD-1909-E249-9D27-03D118030079}" destId="{9E16CFA3-9E39-1D43-AC02-600A17D94527}" srcOrd="0" destOrd="0" presId="urn:microsoft.com/office/officeart/2008/layout/LinedList"/>
    <dgm:cxn modelId="{ECFDD5EE-4F26-5D4C-A38A-DDE1E131D776}" type="presParOf" srcId="{639B7AAD-1909-E249-9D27-03D118030079}" destId="{FCDF2E45-2892-D74B-9DAF-15693EF241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CE85A-76E9-4742-83F3-87CB8C212BFB}">
      <dsp:nvSpPr>
        <dsp:cNvPr id="0" name=""/>
        <dsp:cNvSpPr/>
      </dsp:nvSpPr>
      <dsp:spPr>
        <a:xfrm>
          <a:off x="0" y="558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B81522-F31E-504B-8267-261F0C83A72A}">
      <dsp:nvSpPr>
        <dsp:cNvPr id="0" name=""/>
        <dsp:cNvSpPr/>
      </dsp:nvSpPr>
      <dsp:spPr>
        <a:xfrm>
          <a:off x="0" y="558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RAG combines information retrieval with text generation</a:t>
          </a:r>
          <a:endParaRPr lang="en-US" sz="1900" kern="1200"/>
        </a:p>
      </dsp:txBody>
      <dsp:txXfrm>
        <a:off x="0" y="558"/>
        <a:ext cx="4872038" cy="914176"/>
      </dsp:txXfrm>
    </dsp:sp>
    <dsp:sp modelId="{CB8FF13F-86E8-9E45-9418-04C86C2119B7}">
      <dsp:nvSpPr>
        <dsp:cNvPr id="0" name=""/>
        <dsp:cNvSpPr/>
      </dsp:nvSpPr>
      <dsp:spPr>
        <a:xfrm>
          <a:off x="0" y="914734"/>
          <a:ext cx="48720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64ABCD-3BC3-BD40-927C-667C97B9190E}">
      <dsp:nvSpPr>
        <dsp:cNvPr id="0" name=""/>
        <dsp:cNvSpPr/>
      </dsp:nvSpPr>
      <dsp:spPr>
        <a:xfrm>
          <a:off x="0" y="914734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Relevant document content is retrieved before generating an answer</a:t>
          </a:r>
          <a:endParaRPr lang="en-US" sz="1900" kern="1200"/>
        </a:p>
      </dsp:txBody>
      <dsp:txXfrm>
        <a:off x="0" y="914734"/>
        <a:ext cx="4872038" cy="914176"/>
      </dsp:txXfrm>
    </dsp:sp>
    <dsp:sp modelId="{E39811EA-5432-984F-A638-098B7A077B91}">
      <dsp:nvSpPr>
        <dsp:cNvPr id="0" name=""/>
        <dsp:cNvSpPr/>
      </dsp:nvSpPr>
      <dsp:spPr>
        <a:xfrm>
          <a:off x="0" y="1828911"/>
          <a:ext cx="487203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F006DE-7A6B-7A4D-B135-E13769BD3D3E}">
      <dsp:nvSpPr>
        <dsp:cNvPr id="0" name=""/>
        <dsp:cNvSpPr/>
      </dsp:nvSpPr>
      <dsp:spPr>
        <a:xfrm>
          <a:off x="0" y="1828911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language model does not rely only on its internal knowledge</a:t>
          </a:r>
          <a:endParaRPr lang="en-US" sz="1900" kern="1200"/>
        </a:p>
      </dsp:txBody>
      <dsp:txXfrm>
        <a:off x="0" y="1828911"/>
        <a:ext cx="4872038" cy="914176"/>
      </dsp:txXfrm>
    </dsp:sp>
    <dsp:sp modelId="{7FF7ADE9-0EA2-F641-AA7F-3EB904AC8054}">
      <dsp:nvSpPr>
        <dsp:cNvPr id="0" name=""/>
        <dsp:cNvSpPr/>
      </dsp:nvSpPr>
      <dsp:spPr>
        <a:xfrm>
          <a:off x="0" y="2743088"/>
          <a:ext cx="487203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863013-A703-684E-9AD4-F9C59223B507}">
      <dsp:nvSpPr>
        <dsp:cNvPr id="0" name=""/>
        <dsp:cNvSpPr/>
      </dsp:nvSpPr>
      <dsp:spPr>
        <a:xfrm>
          <a:off x="0" y="2743088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This grounds answers in actual document data</a:t>
          </a:r>
          <a:endParaRPr lang="en-US" sz="1900" kern="1200"/>
        </a:p>
      </dsp:txBody>
      <dsp:txXfrm>
        <a:off x="0" y="2743088"/>
        <a:ext cx="4872038" cy="914176"/>
      </dsp:txXfrm>
    </dsp:sp>
    <dsp:sp modelId="{E994F088-2697-9640-AF3E-B0AF435C814C}">
      <dsp:nvSpPr>
        <dsp:cNvPr id="0" name=""/>
        <dsp:cNvSpPr/>
      </dsp:nvSpPr>
      <dsp:spPr>
        <a:xfrm>
          <a:off x="0" y="3657265"/>
          <a:ext cx="4872038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2761E8-329C-B74E-9C07-3FE1D9A53040}">
      <dsp:nvSpPr>
        <dsp:cNvPr id="0" name=""/>
        <dsp:cNvSpPr/>
      </dsp:nvSpPr>
      <dsp:spPr>
        <a:xfrm>
          <a:off x="0" y="3657265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RAG is widely used in modern NLP systems like ChatGPT with files</a:t>
          </a:r>
          <a:endParaRPr lang="en-US" sz="1900" kern="1200"/>
        </a:p>
      </dsp:txBody>
      <dsp:txXfrm>
        <a:off x="0" y="3657265"/>
        <a:ext cx="4872038" cy="914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89D7B-5F8D-C34F-A584-D386FE2A03CF}">
      <dsp:nvSpPr>
        <dsp:cNvPr id="0" name=""/>
        <dsp:cNvSpPr/>
      </dsp:nvSpPr>
      <dsp:spPr>
        <a:xfrm>
          <a:off x="0" y="558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193B06-7C04-434C-97F6-73ADE37BF485}">
      <dsp:nvSpPr>
        <dsp:cNvPr id="0" name=""/>
        <dsp:cNvSpPr/>
      </dsp:nvSpPr>
      <dsp:spPr>
        <a:xfrm>
          <a:off x="0" y="558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Pure LLMs may hallucinate answers not present in documents</a:t>
          </a:r>
          <a:endParaRPr lang="en-US" sz="2200" kern="1200"/>
        </a:p>
      </dsp:txBody>
      <dsp:txXfrm>
        <a:off x="0" y="558"/>
        <a:ext cx="4872038" cy="914176"/>
      </dsp:txXfrm>
    </dsp:sp>
    <dsp:sp modelId="{5CD5EB38-BFC1-9D45-9B0D-FB254E8973BE}">
      <dsp:nvSpPr>
        <dsp:cNvPr id="0" name=""/>
        <dsp:cNvSpPr/>
      </dsp:nvSpPr>
      <dsp:spPr>
        <a:xfrm>
          <a:off x="0" y="914734"/>
          <a:ext cx="48720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2D55B4-9B3A-B84E-9EB6-75602FABDA08}">
      <dsp:nvSpPr>
        <dsp:cNvPr id="0" name=""/>
        <dsp:cNvSpPr/>
      </dsp:nvSpPr>
      <dsp:spPr>
        <a:xfrm>
          <a:off x="0" y="914734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RAG ensures answers are based on retrieved content</a:t>
          </a:r>
          <a:endParaRPr lang="en-US" sz="2200" kern="1200"/>
        </a:p>
      </dsp:txBody>
      <dsp:txXfrm>
        <a:off x="0" y="914734"/>
        <a:ext cx="4872038" cy="914176"/>
      </dsp:txXfrm>
    </dsp:sp>
    <dsp:sp modelId="{CC9DC051-E493-B543-94BE-0649A7977AA7}">
      <dsp:nvSpPr>
        <dsp:cNvPr id="0" name=""/>
        <dsp:cNvSpPr/>
      </dsp:nvSpPr>
      <dsp:spPr>
        <a:xfrm>
          <a:off x="0" y="1828911"/>
          <a:ext cx="487203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4F555A-4023-0E44-90A4-A9F48B4D2B99}">
      <dsp:nvSpPr>
        <dsp:cNvPr id="0" name=""/>
        <dsp:cNvSpPr/>
      </dsp:nvSpPr>
      <dsp:spPr>
        <a:xfrm>
          <a:off x="0" y="1828911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Improves factual correctness and transparency</a:t>
          </a:r>
          <a:endParaRPr lang="en-US" sz="2200" kern="1200"/>
        </a:p>
      </dsp:txBody>
      <dsp:txXfrm>
        <a:off x="0" y="1828911"/>
        <a:ext cx="4872038" cy="914176"/>
      </dsp:txXfrm>
    </dsp:sp>
    <dsp:sp modelId="{75B2D629-120B-6C4F-A8EB-C475AB0E8551}">
      <dsp:nvSpPr>
        <dsp:cNvPr id="0" name=""/>
        <dsp:cNvSpPr/>
      </dsp:nvSpPr>
      <dsp:spPr>
        <a:xfrm>
          <a:off x="0" y="2743088"/>
          <a:ext cx="487203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2F63DB-97F4-B24A-9770-9BEFEB726A57}">
      <dsp:nvSpPr>
        <dsp:cNvPr id="0" name=""/>
        <dsp:cNvSpPr/>
      </dsp:nvSpPr>
      <dsp:spPr>
        <a:xfrm>
          <a:off x="0" y="2743088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Allows document-specific question answering</a:t>
          </a:r>
          <a:endParaRPr lang="en-US" sz="2200" kern="1200"/>
        </a:p>
      </dsp:txBody>
      <dsp:txXfrm>
        <a:off x="0" y="2743088"/>
        <a:ext cx="4872038" cy="914176"/>
      </dsp:txXfrm>
    </dsp:sp>
    <dsp:sp modelId="{BE93913D-E003-7B42-88C5-A19C6D989320}">
      <dsp:nvSpPr>
        <dsp:cNvPr id="0" name=""/>
        <dsp:cNvSpPr/>
      </dsp:nvSpPr>
      <dsp:spPr>
        <a:xfrm>
          <a:off x="0" y="3657265"/>
          <a:ext cx="4872038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E88BA9-A9BC-1041-BD94-998B7A4ECD27}">
      <dsp:nvSpPr>
        <dsp:cNvPr id="0" name=""/>
        <dsp:cNvSpPr/>
      </dsp:nvSpPr>
      <dsp:spPr>
        <a:xfrm>
          <a:off x="0" y="3657265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LLM is Generalized </a:t>
          </a:r>
          <a:endParaRPr lang="en-US" sz="2200" kern="1200" dirty="0"/>
        </a:p>
      </dsp:txBody>
      <dsp:txXfrm>
        <a:off x="0" y="3657265"/>
        <a:ext cx="4872038" cy="9141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67B9A-1D08-624C-A930-7F82950FFD5E}">
      <dsp:nvSpPr>
        <dsp:cNvPr id="0" name=""/>
        <dsp:cNvSpPr/>
      </dsp:nvSpPr>
      <dsp:spPr>
        <a:xfrm>
          <a:off x="0" y="558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0EAE0E-35E9-E74E-B5C9-EF6B862803F3}">
      <dsp:nvSpPr>
        <dsp:cNvPr id="0" name=""/>
        <dsp:cNvSpPr/>
      </dsp:nvSpPr>
      <dsp:spPr>
        <a:xfrm>
          <a:off x="0" y="558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PDF documents are first converted into raw text</a:t>
          </a:r>
          <a:endParaRPr lang="en-US" sz="2200" kern="1200"/>
        </a:p>
      </dsp:txBody>
      <dsp:txXfrm>
        <a:off x="0" y="558"/>
        <a:ext cx="4872038" cy="914176"/>
      </dsp:txXfrm>
    </dsp:sp>
    <dsp:sp modelId="{12D10D34-8B40-1F4D-92A0-6ADED2ECCDF2}">
      <dsp:nvSpPr>
        <dsp:cNvPr id="0" name=""/>
        <dsp:cNvSpPr/>
      </dsp:nvSpPr>
      <dsp:spPr>
        <a:xfrm>
          <a:off x="0" y="914734"/>
          <a:ext cx="48720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211090-E6FC-DB4F-ADF5-4581E57A5D0C}">
      <dsp:nvSpPr>
        <dsp:cNvPr id="0" name=""/>
        <dsp:cNvSpPr/>
      </dsp:nvSpPr>
      <dsp:spPr>
        <a:xfrm>
          <a:off x="0" y="914734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PDF text often contains noise such as extra spaces and line breaks</a:t>
          </a:r>
          <a:endParaRPr lang="en-US" sz="2200" kern="1200"/>
        </a:p>
      </dsp:txBody>
      <dsp:txXfrm>
        <a:off x="0" y="914734"/>
        <a:ext cx="4872038" cy="914176"/>
      </dsp:txXfrm>
    </dsp:sp>
    <dsp:sp modelId="{D3117EBB-3093-1645-8283-FFFBB04F9E26}">
      <dsp:nvSpPr>
        <dsp:cNvPr id="0" name=""/>
        <dsp:cNvSpPr/>
      </dsp:nvSpPr>
      <dsp:spPr>
        <a:xfrm>
          <a:off x="0" y="1828911"/>
          <a:ext cx="487203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44CCBB-D6F1-DB42-B181-483EA5307BD4}">
      <dsp:nvSpPr>
        <dsp:cNvPr id="0" name=""/>
        <dsp:cNvSpPr/>
      </dsp:nvSpPr>
      <dsp:spPr>
        <a:xfrm>
          <a:off x="0" y="1828911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Cleaning normalizes the text for downstream NLP tasks</a:t>
          </a:r>
          <a:endParaRPr lang="en-US" sz="2200" kern="1200"/>
        </a:p>
      </dsp:txBody>
      <dsp:txXfrm>
        <a:off x="0" y="1828911"/>
        <a:ext cx="4872038" cy="914176"/>
      </dsp:txXfrm>
    </dsp:sp>
    <dsp:sp modelId="{95AFA3C5-98D6-2C42-932C-82C968E60DAE}">
      <dsp:nvSpPr>
        <dsp:cNvPr id="0" name=""/>
        <dsp:cNvSpPr/>
      </dsp:nvSpPr>
      <dsp:spPr>
        <a:xfrm>
          <a:off x="0" y="2743088"/>
          <a:ext cx="487203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D9D061-4F04-3A4E-88E2-145BC599B643}">
      <dsp:nvSpPr>
        <dsp:cNvPr id="0" name=""/>
        <dsp:cNvSpPr/>
      </dsp:nvSpPr>
      <dsp:spPr>
        <a:xfrm>
          <a:off x="0" y="2743088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Preprocessing improves embedding quality</a:t>
          </a:r>
          <a:endParaRPr lang="en-US" sz="2200" kern="1200"/>
        </a:p>
      </dsp:txBody>
      <dsp:txXfrm>
        <a:off x="0" y="2743088"/>
        <a:ext cx="4872038" cy="914176"/>
      </dsp:txXfrm>
    </dsp:sp>
    <dsp:sp modelId="{462E6A93-862F-F24B-89CF-C065C6D84453}">
      <dsp:nvSpPr>
        <dsp:cNvPr id="0" name=""/>
        <dsp:cNvSpPr/>
      </dsp:nvSpPr>
      <dsp:spPr>
        <a:xfrm>
          <a:off x="0" y="3657265"/>
          <a:ext cx="4872038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16CFA3-9E39-1D43-AC02-600A17D94527}">
      <dsp:nvSpPr>
        <dsp:cNvPr id="0" name=""/>
        <dsp:cNvSpPr/>
      </dsp:nvSpPr>
      <dsp:spPr>
        <a:xfrm>
          <a:off x="0" y="3657265"/>
          <a:ext cx="48720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PyMuPDF is used for fast and reliable text extraction</a:t>
          </a:r>
          <a:endParaRPr lang="en-US" sz="2200" kern="1200"/>
        </a:p>
      </dsp:txBody>
      <dsp:txXfrm>
        <a:off x="0" y="3657265"/>
        <a:ext cx="4872038" cy="914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202B6-97EF-504A-BD3B-DC53D06268EE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1197F-4E73-9044-8399-3FF74A132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1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1197F-4E73-9044-8399-3FF74A1321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31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7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7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7553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3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62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3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36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9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96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4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77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2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87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5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2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1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79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766454"/>
            <a:ext cx="6620968" cy="1088609"/>
          </a:xfrm>
        </p:spPr>
        <p:txBody>
          <a:bodyPr/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rPr dirty="0"/>
              <a:t>Document-Aware Conversational Assistant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002938"/>
            <a:ext cx="6620968" cy="861420"/>
          </a:xfrm>
        </p:spPr>
        <p:txBody>
          <a:bodyPr>
            <a:no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sz="1200" dirty="0"/>
              <a:t>A RAG-Based Question Answering System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endParaRPr sz="1200" dirty="0"/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sz="1200" dirty="0"/>
              <a:t>Course: Natural Language Processing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200" dirty="0"/>
              <a:t>Ishan srivastava</a:t>
            </a:r>
            <a:endParaRPr sz="1200" dirty="0"/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200" dirty="0"/>
              <a:t>Northeastern University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 descr="A diagram of a solution&#10;&#10;AI-generated content may be incorrect.">
            <a:extLst>
              <a:ext uri="{FF2B5EF4-FFF2-40B4-BE49-F238E27FC236}">
                <a16:creationId xmlns:a16="http://schemas.microsoft.com/office/drawing/2014/main" id="{E7417B71-0A28-65FC-82B2-4F378D0116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60" t="3748" r="2990"/>
          <a:stretch>
            <a:fillRect/>
          </a:stretch>
        </p:blipFill>
        <p:spPr>
          <a:xfrm>
            <a:off x="372853" y="1051035"/>
            <a:ext cx="8413388" cy="53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0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91" y="1447800"/>
            <a:ext cx="2331469" cy="4572000"/>
          </a:xfrm>
        </p:spPr>
        <p:txBody>
          <a:bodyPr anchor="ctr">
            <a:norm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rPr lang="en-US" sz="2400">
                <a:solidFill>
                  <a:srgbClr val="F2F2F2"/>
                </a:solidFill>
              </a:rPr>
              <a:t>Text Extraction and Preprocessing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02C5E7-A465-88C5-BADD-C06683C75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181930"/>
              </p:ext>
            </p:extLst>
          </p:nvPr>
        </p:nvGraphicFramePr>
        <p:xfrm>
          <a:off x="3786187" y="1447800"/>
          <a:ext cx="4872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46" y="804672"/>
            <a:ext cx="2641019" cy="5248656"/>
          </a:xfrm>
        </p:spPr>
        <p:txBody>
          <a:bodyPr anchor="ctr">
            <a:norm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sz="3200"/>
              <a:t>Why Chunking Is Necessary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895" y="804671"/>
            <a:ext cx="4799948" cy="5248657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Large documents exceed the context window of language models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Embedding very long text reduces semantic precision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Chunking splits text into manageable semantic units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Each chunk represents a coherent portion of the document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Chunking enables precise retrieval of relevant content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46" y="804672"/>
            <a:ext cx="2641019" cy="5248656"/>
          </a:xfrm>
        </p:spPr>
        <p:txBody>
          <a:bodyPr anchor="ctr">
            <a:norm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sz="3200"/>
              <a:t>Chunking Strategy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895" y="804671"/>
            <a:ext cx="4799948" cy="5248657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Text is split into chunks of approximately 800 characters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Each chunk overlaps by 200 characters with the previous one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Overlap prevents loss of information at boundaries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Chunk size approximates one paragraph of text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This balances retrieval accuracy and computational efficiency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46" y="804672"/>
            <a:ext cx="2641019" cy="5248656"/>
          </a:xfrm>
        </p:spPr>
        <p:txBody>
          <a:bodyPr anchor="ctr">
            <a:norm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sz="3200"/>
              <a:t>What Are Embeddings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895" y="804671"/>
            <a:ext cx="4799948" cy="5248657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Embeddings are numerical vector representations of text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They capture semantic meaning rather than exact words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Sentences with similar meaning have similar embeddings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Embeddings enable semantic similarity computation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They are a fundamental concept in modern NLP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46" y="804672"/>
            <a:ext cx="2641019" cy="5248656"/>
          </a:xfrm>
        </p:spPr>
        <p:txBody>
          <a:bodyPr anchor="ctr">
            <a:norm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sz="3200"/>
              <a:t>Why Sentence-Transformers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895" y="804671"/>
            <a:ext cx="4799948" cy="5248657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Sentence-transformers produce sentence-level embeddings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They capture context better than word-level models like Word2Vec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Pretrained models avoid the need for training data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They are efficient and run on CPU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Widely used in industry and research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46" y="804672"/>
            <a:ext cx="2641019" cy="5248656"/>
          </a:xfrm>
        </p:spPr>
        <p:txBody>
          <a:bodyPr anchor="ctr">
            <a:norm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sz="3200"/>
              <a:t>Answer Generation with LLM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895" y="804671"/>
            <a:ext cx="4799948" cy="5248657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Retrieved chunks are passed as context to the language model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The user question is appended to the prompt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The model is instructed to answer only using provided context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This limits hallucination and improves trust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OpenAI GPT-4o-mini is used for reliable generation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46" y="804672"/>
            <a:ext cx="2641019" cy="5248656"/>
          </a:xfrm>
        </p:spPr>
        <p:txBody>
          <a:bodyPr anchor="ctr">
            <a:norm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sz="3000"/>
              <a:t>Conversation Memory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895" y="804671"/>
            <a:ext cx="4799948" cy="5248657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Previous user questions and answers are stored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The last three interactions are included in the prompt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This allows natural follow-up questions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Maintains conversational coherence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Balances context depth and API cost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46" y="804672"/>
            <a:ext cx="2641019" cy="5248656"/>
          </a:xfrm>
        </p:spPr>
        <p:txBody>
          <a:bodyPr anchor="ctr">
            <a:norm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sz="3200"/>
              <a:t>Tools and Technology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895" y="804671"/>
            <a:ext cx="4799948" cy="5248657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Streamlit provides a fast Python-based user interface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Sentence-transformers enable free local embeddings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NumPy efficiently computes vector similarity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OpenAI API offers high-quality text generation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The stack prioritizes simplicity and clarity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FC02030-C8EB-768A-3F6A-D18C26B0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322960"/>
            <a:ext cx="8178799" cy="42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9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46" y="804672"/>
            <a:ext cx="2641019" cy="5248656"/>
          </a:xfrm>
        </p:spPr>
        <p:txBody>
          <a:bodyPr anchor="ctr">
            <a:norm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sz="320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895" y="804671"/>
            <a:ext cx="4799948" cy="5248657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Users struggle to efficiently extract information from long documents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Keyword-based search suffers from vocabulary mismatch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Manual reading is time-consuming and inefficient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Documents do not support conversational follow-up questions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There is a need for an NLP-based semantic question answering system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46" y="804672"/>
            <a:ext cx="2641019" cy="5248656"/>
          </a:xfrm>
        </p:spPr>
        <p:txBody>
          <a:bodyPr anchor="ctr">
            <a:norm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sz="3200"/>
              <a:t>Limitations and 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895" y="804671"/>
            <a:ext cx="4799948" cy="5248657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 dirty="0"/>
              <a:t>In-memory storage does not persist data 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 dirty="0"/>
              <a:t>System depends on external API availability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 dirty="0"/>
              <a:t>Only text-based documents are supported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 dirty="0"/>
              <a:t>Complex PDFs may extract poorly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 dirty="0"/>
              <a:t>Scalability is limited for large datasets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46" y="804672"/>
            <a:ext cx="2641019" cy="5248656"/>
          </a:xfrm>
        </p:spPr>
        <p:txBody>
          <a:bodyPr anchor="ctr">
            <a:norm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sz="3200" dirty="0"/>
              <a:t>Conclusion &amp; Suggestions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895" y="804671"/>
            <a:ext cx="4799948" cy="5248657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 dirty="0"/>
              <a:t>This project demonstrates a complete RAG-based NLP system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 dirty="0"/>
              <a:t>It applies embeddings, semantic search, and generation together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 dirty="0"/>
              <a:t>The system overcomes keyword search limitations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 dirty="0"/>
              <a:t>Design decisions balance simplicity and correctness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 dirty="0"/>
              <a:t>The same architecture is used in real-world NLP systems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46" y="804672"/>
            <a:ext cx="2641019" cy="5248656"/>
          </a:xfrm>
        </p:spPr>
        <p:txBody>
          <a:bodyPr anchor="ctr">
            <a:norm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lang="en-US" sz="3200"/>
              <a:t>What This Project Is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895" y="804671"/>
            <a:ext cx="4799948" cy="5248657"/>
          </a:xfrm>
        </p:spPr>
        <p:txBody>
          <a:bodyPr anchor="ctr">
            <a:normAutofit/>
          </a:bodyPr>
          <a:lstStyle/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This project builds an intelligent system that allows users to chat with their own documents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Instead of keyword search, the system understands the semantic meaning of text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Users upload PDFs and ask questions in natural language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The system retrieves relevant document sections and generates answers from them</a:t>
            </a:r>
          </a:p>
          <a:p>
            <a:pPr>
              <a:defRPr sz="1800">
                <a:solidFill>
                  <a:srgbClr val="DCDCDC"/>
                </a:solidFill>
              </a:defRPr>
            </a:pPr>
            <a:r>
              <a:rPr lang="en-US" sz="1800"/>
              <a:t>The goal is to demonstrate practical application of core NLP concepts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AFE669A-C72A-3ABB-2274-A484EDD0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769434"/>
            <a:ext cx="8178799" cy="53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7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5ED38-7553-F7CD-5F81-B17559C8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836"/>
          <a:stretch>
            <a:fillRect/>
          </a:stretch>
        </p:blipFill>
        <p:spPr>
          <a:xfrm>
            <a:off x="482600" y="1180429"/>
            <a:ext cx="8178799" cy="44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4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74D9B7-AC92-B1E4-1D66-74B90187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21" t="1226" r="8191" b="1762"/>
          <a:stretch>
            <a:fillRect/>
          </a:stretch>
        </p:blipFill>
        <p:spPr>
          <a:xfrm>
            <a:off x="1849822" y="0"/>
            <a:ext cx="5812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91" y="1447800"/>
            <a:ext cx="2331469" cy="4572000"/>
          </a:xfrm>
        </p:spPr>
        <p:txBody>
          <a:bodyPr anchor="ctr">
            <a:norm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rPr lang="en-US" sz="2800">
                <a:solidFill>
                  <a:srgbClr val="F2F2F2"/>
                </a:solidFill>
              </a:rPr>
              <a:t>What Is Retrieval-Augmented Generation (RAG)</a:t>
            </a: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C31E5C-E080-0945-15F7-48086EE34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574405"/>
              </p:ext>
            </p:extLst>
          </p:nvPr>
        </p:nvGraphicFramePr>
        <p:xfrm>
          <a:off x="3786187" y="1447800"/>
          <a:ext cx="4872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91" y="1447800"/>
            <a:ext cx="2331469" cy="4572000"/>
          </a:xfrm>
        </p:spPr>
        <p:txBody>
          <a:bodyPr anchor="ctr">
            <a:norm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rPr lang="en-US" sz="2800">
                <a:solidFill>
                  <a:srgbClr val="F2F2F2"/>
                </a:solidFill>
              </a:rPr>
              <a:t>Why RAG Instead of Pure LLM QA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F8F9DC-172C-4299-410A-19CAD87CE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486557"/>
              </p:ext>
            </p:extLst>
          </p:nvPr>
        </p:nvGraphicFramePr>
        <p:xfrm>
          <a:off x="3786187" y="1447800"/>
          <a:ext cx="487203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two people&#10;&#10;AI-generated content may be incorrect.">
            <a:extLst>
              <a:ext uri="{FF2B5EF4-FFF2-40B4-BE49-F238E27FC236}">
                <a16:creationId xmlns:a16="http://schemas.microsoft.com/office/drawing/2014/main" id="{57E1B8E3-BFEE-A9E9-868E-B26ADF979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8677" y="973360"/>
            <a:ext cx="5586337" cy="245564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56461946-F02C-2A79-CDCA-20085150A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677" y="3348908"/>
            <a:ext cx="558633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96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1415</TotalTime>
  <Words>601</Words>
  <Application>Microsoft Macintosh PowerPoint</Application>
  <PresentationFormat>On-screen Show (4:3)</PresentationFormat>
  <Paragraphs>91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Century Gothic</vt:lpstr>
      <vt:lpstr>Wingdings 3</vt:lpstr>
      <vt:lpstr>Ion</vt:lpstr>
      <vt:lpstr>Document-Aware Conversational Assistant</vt:lpstr>
      <vt:lpstr>Problem Statement</vt:lpstr>
      <vt:lpstr>What This Project Is About</vt:lpstr>
      <vt:lpstr>PowerPoint Presentation</vt:lpstr>
      <vt:lpstr>PowerPoint Presentation</vt:lpstr>
      <vt:lpstr>PowerPoint Presentation</vt:lpstr>
      <vt:lpstr>What Is Retrieval-Augmented Generation (RAG)</vt:lpstr>
      <vt:lpstr>Why RAG Instead of Pure LLM QA</vt:lpstr>
      <vt:lpstr>PowerPoint Presentation</vt:lpstr>
      <vt:lpstr>PowerPoint Presentation</vt:lpstr>
      <vt:lpstr>Text Extraction and Preprocessing</vt:lpstr>
      <vt:lpstr>Why Chunking Is Necessary</vt:lpstr>
      <vt:lpstr>Chunking Strategy Used</vt:lpstr>
      <vt:lpstr>What Are Embeddings</vt:lpstr>
      <vt:lpstr>Why Sentence-Transformers</vt:lpstr>
      <vt:lpstr>Answer Generation with LLM</vt:lpstr>
      <vt:lpstr>Conversation Memory Handling</vt:lpstr>
      <vt:lpstr>Tools and Technology Choices</vt:lpstr>
      <vt:lpstr>PowerPoint Presentation</vt:lpstr>
      <vt:lpstr>Limitations and Trade-Offs</vt:lpstr>
      <vt:lpstr>Conclusion &amp; Suggestions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Ishan Srivastava</cp:lastModifiedBy>
  <cp:revision>5</cp:revision>
  <dcterms:created xsi:type="dcterms:W3CDTF">2013-01-27T09:14:16Z</dcterms:created>
  <dcterms:modified xsi:type="dcterms:W3CDTF">2025-12-14T05:23:11Z</dcterms:modified>
  <cp:category/>
</cp:coreProperties>
</file>